
<file path=[Content_Types].xml><?xml version="1.0" encoding="utf-8"?>
<Types xmlns="http://schemas.openxmlformats.org/package/2006/content-types">
  <Default Extension="bin" ContentType="image/jpeg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381" r:id="rId2"/>
    <p:sldId id="2076137667" r:id="rId3"/>
    <p:sldId id="2076137669" r:id="rId4"/>
    <p:sldId id="382" r:id="rId5"/>
    <p:sldId id="398" r:id="rId6"/>
    <p:sldId id="2076137602" r:id="rId7"/>
    <p:sldId id="2076137668" r:id="rId8"/>
    <p:sldId id="2076137603" r:id="rId9"/>
    <p:sldId id="207613760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1929A26-1EB2-5348-9BC2-370318426034}" v="4" dt="2022-11-15T01:52:09.14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751" autoAdjust="0"/>
    <p:restoredTop sz="95449"/>
  </p:normalViewPr>
  <p:slideViewPr>
    <p:cSldViewPr snapToGrid="0">
      <p:cViewPr varScale="1">
        <p:scale>
          <a:sx n="149" d="100"/>
          <a:sy n="149" d="100"/>
        </p:scale>
        <p:origin x="128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2559" y="5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haradwaja Cheruvu" userId="f23f1641-2f36-4ded-a6f6-e3bcd50c24f5" providerId="ADAL" clId="{FDA2F030-231F-7548-995B-EBCD0D716022}"/>
    <pc:docChg chg="undo custSel addSld delSld modSld sldOrd">
      <pc:chgData name="Bharadwaja Cheruvu" userId="f23f1641-2f36-4ded-a6f6-e3bcd50c24f5" providerId="ADAL" clId="{FDA2F030-231F-7548-995B-EBCD0D716022}" dt="2022-11-10T19:33:44.881" v="1550" actId="20577"/>
      <pc:docMkLst>
        <pc:docMk/>
      </pc:docMkLst>
      <pc:sldChg chg="del">
        <pc:chgData name="Bharadwaja Cheruvu" userId="f23f1641-2f36-4ded-a6f6-e3bcd50c24f5" providerId="ADAL" clId="{FDA2F030-231F-7548-995B-EBCD0D716022}" dt="2022-11-06T06:40:27.651" v="58" actId="2696"/>
        <pc:sldMkLst>
          <pc:docMk/>
          <pc:sldMk cId="1466755385" sldId="257"/>
        </pc:sldMkLst>
      </pc:sldChg>
      <pc:sldChg chg="addSp modSp add del mod">
        <pc:chgData name="Bharadwaja Cheruvu" userId="f23f1641-2f36-4ded-a6f6-e3bcd50c24f5" providerId="ADAL" clId="{FDA2F030-231F-7548-995B-EBCD0D716022}" dt="2022-11-06T07:03:07.705" v="217" actId="2696"/>
        <pc:sldMkLst>
          <pc:docMk/>
          <pc:sldMk cId="741465834" sldId="261"/>
        </pc:sldMkLst>
        <pc:spChg chg="mod">
          <ac:chgData name="Bharadwaja Cheruvu" userId="f23f1641-2f36-4ded-a6f6-e3bcd50c24f5" providerId="ADAL" clId="{FDA2F030-231F-7548-995B-EBCD0D716022}" dt="2022-11-06T06:39:31.768" v="54" actId="14100"/>
          <ac:spMkLst>
            <pc:docMk/>
            <pc:sldMk cId="741465834" sldId="261"/>
            <ac:spMk id="2" creationId="{848972E3-F94F-F040-A971-23BDDF13A257}"/>
          </ac:spMkLst>
        </pc:spChg>
        <pc:spChg chg="add mod">
          <ac:chgData name="Bharadwaja Cheruvu" userId="f23f1641-2f36-4ded-a6f6-e3bcd50c24f5" providerId="ADAL" clId="{FDA2F030-231F-7548-995B-EBCD0D716022}" dt="2022-11-06T06:40:21.615" v="57" actId="14100"/>
          <ac:spMkLst>
            <pc:docMk/>
            <pc:sldMk cId="741465834" sldId="261"/>
            <ac:spMk id="5" creationId="{41FEB7ED-47B9-010C-7B16-621EB9E8D71A}"/>
          </ac:spMkLst>
        </pc:spChg>
        <pc:spChg chg="add mod">
          <ac:chgData name="Bharadwaja Cheruvu" userId="f23f1641-2f36-4ded-a6f6-e3bcd50c24f5" providerId="ADAL" clId="{FDA2F030-231F-7548-995B-EBCD0D716022}" dt="2022-11-06T06:42:57.006" v="84" actId="1076"/>
          <ac:spMkLst>
            <pc:docMk/>
            <pc:sldMk cId="741465834" sldId="261"/>
            <ac:spMk id="6" creationId="{645906BF-F5B4-7D27-48A8-3F133913B701}"/>
          </ac:spMkLst>
        </pc:spChg>
        <pc:spChg chg="add mod">
          <ac:chgData name="Bharadwaja Cheruvu" userId="f23f1641-2f36-4ded-a6f6-e3bcd50c24f5" providerId="ADAL" clId="{FDA2F030-231F-7548-995B-EBCD0D716022}" dt="2022-11-06T06:43:37.164" v="100" actId="12"/>
          <ac:spMkLst>
            <pc:docMk/>
            <pc:sldMk cId="741465834" sldId="261"/>
            <ac:spMk id="7" creationId="{52B5748A-A964-E3C8-C4AC-01DAE86186D4}"/>
          </ac:spMkLst>
        </pc:spChg>
        <pc:picChg chg="add mod">
          <ac:chgData name="Bharadwaja Cheruvu" userId="f23f1641-2f36-4ded-a6f6-e3bcd50c24f5" providerId="ADAL" clId="{FDA2F030-231F-7548-995B-EBCD0D716022}" dt="2022-11-06T06:39:39.164" v="55" actId="1076"/>
          <ac:picMkLst>
            <pc:docMk/>
            <pc:sldMk cId="741465834" sldId="261"/>
            <ac:picMk id="3" creationId="{1D42ED27-52E5-101C-B4E1-4D6887C66436}"/>
          </ac:picMkLst>
        </pc:picChg>
      </pc:sldChg>
      <pc:sldChg chg="del">
        <pc:chgData name="Bharadwaja Cheruvu" userId="f23f1641-2f36-4ded-a6f6-e3bcd50c24f5" providerId="ADAL" clId="{FDA2F030-231F-7548-995B-EBCD0D716022}" dt="2022-11-06T06:44:41.131" v="101" actId="2696"/>
        <pc:sldMkLst>
          <pc:docMk/>
          <pc:sldMk cId="1152674768" sldId="272"/>
        </pc:sldMkLst>
      </pc:sldChg>
      <pc:sldChg chg="del">
        <pc:chgData name="Bharadwaja Cheruvu" userId="f23f1641-2f36-4ded-a6f6-e3bcd50c24f5" providerId="ADAL" clId="{FDA2F030-231F-7548-995B-EBCD0D716022}" dt="2022-11-06T06:44:44.229" v="102" actId="2696"/>
        <pc:sldMkLst>
          <pc:docMk/>
          <pc:sldMk cId="1870402550" sldId="273"/>
        </pc:sldMkLst>
      </pc:sldChg>
      <pc:sldChg chg="del">
        <pc:chgData name="Bharadwaja Cheruvu" userId="f23f1641-2f36-4ded-a6f6-e3bcd50c24f5" providerId="ADAL" clId="{FDA2F030-231F-7548-995B-EBCD0D716022}" dt="2022-11-06T06:44:48.783" v="103" actId="2696"/>
        <pc:sldMkLst>
          <pc:docMk/>
          <pc:sldMk cId="782409692" sldId="274"/>
        </pc:sldMkLst>
      </pc:sldChg>
      <pc:sldChg chg="del">
        <pc:chgData name="Bharadwaja Cheruvu" userId="f23f1641-2f36-4ded-a6f6-e3bcd50c24f5" providerId="ADAL" clId="{FDA2F030-231F-7548-995B-EBCD0D716022}" dt="2022-11-06T06:44:52.496" v="104" actId="2696"/>
        <pc:sldMkLst>
          <pc:docMk/>
          <pc:sldMk cId="1360116613" sldId="275"/>
        </pc:sldMkLst>
      </pc:sldChg>
      <pc:sldChg chg="del">
        <pc:chgData name="Bharadwaja Cheruvu" userId="f23f1641-2f36-4ded-a6f6-e3bcd50c24f5" providerId="ADAL" clId="{FDA2F030-231F-7548-995B-EBCD0D716022}" dt="2022-11-06T06:44:53.638" v="105" actId="2696"/>
        <pc:sldMkLst>
          <pc:docMk/>
          <pc:sldMk cId="270936846" sldId="277"/>
        </pc:sldMkLst>
      </pc:sldChg>
      <pc:sldChg chg="del">
        <pc:chgData name="Bharadwaja Cheruvu" userId="f23f1641-2f36-4ded-a6f6-e3bcd50c24f5" providerId="ADAL" clId="{FDA2F030-231F-7548-995B-EBCD0D716022}" dt="2022-11-06T06:47:30.632" v="108" actId="2696"/>
        <pc:sldMkLst>
          <pc:docMk/>
          <pc:sldMk cId="3256239097" sldId="279"/>
        </pc:sldMkLst>
      </pc:sldChg>
      <pc:sldChg chg="del ord">
        <pc:chgData name="Bharadwaja Cheruvu" userId="f23f1641-2f36-4ded-a6f6-e3bcd50c24f5" providerId="ADAL" clId="{FDA2F030-231F-7548-995B-EBCD0D716022}" dt="2022-11-10T02:48:14.086" v="825" actId="2696"/>
        <pc:sldMkLst>
          <pc:docMk/>
          <pc:sldMk cId="4034091182" sldId="280"/>
        </pc:sldMkLst>
      </pc:sldChg>
      <pc:sldChg chg="ord">
        <pc:chgData name="Bharadwaja Cheruvu" userId="f23f1641-2f36-4ded-a6f6-e3bcd50c24f5" providerId="ADAL" clId="{FDA2F030-231F-7548-995B-EBCD0D716022}" dt="2022-11-06T07:08:19.598" v="244" actId="20578"/>
        <pc:sldMkLst>
          <pc:docMk/>
          <pc:sldMk cId="1406406605" sldId="282"/>
        </pc:sldMkLst>
      </pc:sldChg>
      <pc:sldChg chg="ord">
        <pc:chgData name="Bharadwaja Cheruvu" userId="f23f1641-2f36-4ded-a6f6-e3bcd50c24f5" providerId="ADAL" clId="{FDA2F030-231F-7548-995B-EBCD0D716022}" dt="2022-11-09T22:00:50.542" v="245" actId="20578"/>
        <pc:sldMkLst>
          <pc:docMk/>
          <pc:sldMk cId="905524482" sldId="283"/>
        </pc:sldMkLst>
      </pc:sldChg>
      <pc:sldChg chg="del">
        <pc:chgData name="Bharadwaja Cheruvu" userId="f23f1641-2f36-4ded-a6f6-e3bcd50c24f5" providerId="ADAL" clId="{FDA2F030-231F-7548-995B-EBCD0D716022}" dt="2022-11-10T02:48:14.564" v="826" actId="2696"/>
        <pc:sldMkLst>
          <pc:docMk/>
          <pc:sldMk cId="222349361" sldId="284"/>
        </pc:sldMkLst>
      </pc:sldChg>
      <pc:sldChg chg="del">
        <pc:chgData name="Bharadwaja Cheruvu" userId="f23f1641-2f36-4ded-a6f6-e3bcd50c24f5" providerId="ADAL" clId="{FDA2F030-231F-7548-995B-EBCD0D716022}" dt="2022-11-06T06:47:46.385" v="109" actId="2696"/>
        <pc:sldMkLst>
          <pc:docMk/>
          <pc:sldMk cId="3560410489" sldId="285"/>
        </pc:sldMkLst>
      </pc:sldChg>
      <pc:sldChg chg="addSp delSp modSp mod ord modTransition">
        <pc:chgData name="Bharadwaja Cheruvu" userId="f23f1641-2f36-4ded-a6f6-e3bcd50c24f5" providerId="ADAL" clId="{FDA2F030-231F-7548-995B-EBCD0D716022}" dt="2022-11-10T01:43:33.034" v="519" actId="1076"/>
        <pc:sldMkLst>
          <pc:docMk/>
          <pc:sldMk cId="924693339" sldId="286"/>
        </pc:sldMkLst>
        <pc:spChg chg="mod">
          <ac:chgData name="Bharadwaja Cheruvu" userId="f23f1641-2f36-4ded-a6f6-e3bcd50c24f5" providerId="ADAL" clId="{FDA2F030-231F-7548-995B-EBCD0D716022}" dt="2022-11-10T01:36:58.106" v="400" actId="6549"/>
          <ac:spMkLst>
            <pc:docMk/>
            <pc:sldMk cId="924693339" sldId="286"/>
            <ac:spMk id="4" creationId="{00000000-0000-0000-0000-000000000000}"/>
          </ac:spMkLst>
        </pc:spChg>
        <pc:spChg chg="add del">
          <ac:chgData name="Bharadwaja Cheruvu" userId="f23f1641-2f36-4ded-a6f6-e3bcd50c24f5" providerId="ADAL" clId="{FDA2F030-231F-7548-995B-EBCD0D716022}" dt="2022-11-09T22:18:41.624" v="268" actId="22"/>
          <ac:spMkLst>
            <pc:docMk/>
            <pc:sldMk cId="924693339" sldId="286"/>
            <ac:spMk id="5" creationId="{653B9921-689F-37B8-BB38-28E9F3550BD1}"/>
          </ac:spMkLst>
        </pc:spChg>
        <pc:spChg chg="add mod">
          <ac:chgData name="Bharadwaja Cheruvu" userId="f23f1641-2f36-4ded-a6f6-e3bcd50c24f5" providerId="ADAL" clId="{FDA2F030-231F-7548-995B-EBCD0D716022}" dt="2022-11-10T01:34:16.355" v="354" actId="20577"/>
          <ac:spMkLst>
            <pc:docMk/>
            <pc:sldMk cId="924693339" sldId="286"/>
            <ac:spMk id="6" creationId="{B291E9DA-8FD7-F026-B7A9-4A579CC5737F}"/>
          </ac:spMkLst>
        </pc:spChg>
        <pc:spChg chg="add del mod">
          <ac:chgData name="Bharadwaja Cheruvu" userId="f23f1641-2f36-4ded-a6f6-e3bcd50c24f5" providerId="ADAL" clId="{FDA2F030-231F-7548-995B-EBCD0D716022}" dt="2022-11-09T22:23:58.289" v="306" actId="21"/>
          <ac:spMkLst>
            <pc:docMk/>
            <pc:sldMk cId="924693339" sldId="286"/>
            <ac:spMk id="7" creationId="{FD7C93EA-F351-8AF4-133B-5DF75457A2E6}"/>
          </ac:spMkLst>
        </pc:spChg>
        <pc:spChg chg="add mod">
          <ac:chgData name="Bharadwaja Cheruvu" userId="f23f1641-2f36-4ded-a6f6-e3bcd50c24f5" providerId="ADAL" clId="{FDA2F030-231F-7548-995B-EBCD0D716022}" dt="2022-11-10T01:41:23.386" v="511" actId="255"/>
          <ac:spMkLst>
            <pc:docMk/>
            <pc:sldMk cId="924693339" sldId="286"/>
            <ac:spMk id="8" creationId="{70A47C47-23A6-392C-240D-106D9670FF32}"/>
          </ac:spMkLst>
        </pc:spChg>
        <pc:spChg chg="add del mod">
          <ac:chgData name="Bharadwaja Cheruvu" userId="f23f1641-2f36-4ded-a6f6-e3bcd50c24f5" providerId="ADAL" clId="{FDA2F030-231F-7548-995B-EBCD0D716022}" dt="2022-11-10T01:41:05.299" v="508" actId="21"/>
          <ac:spMkLst>
            <pc:docMk/>
            <pc:sldMk cId="924693339" sldId="286"/>
            <ac:spMk id="9" creationId="{A95AE8BE-735E-BA8E-D0AB-BF736DBDDB7D}"/>
          </ac:spMkLst>
        </pc:spChg>
        <pc:spChg chg="add del mod">
          <ac:chgData name="Bharadwaja Cheruvu" userId="f23f1641-2f36-4ded-a6f6-e3bcd50c24f5" providerId="ADAL" clId="{FDA2F030-231F-7548-995B-EBCD0D716022}" dt="2022-11-10T01:41:08.583" v="509" actId="21"/>
          <ac:spMkLst>
            <pc:docMk/>
            <pc:sldMk cId="924693339" sldId="286"/>
            <ac:spMk id="10" creationId="{9FDE8B2D-2492-04DE-1C63-2415BDAC7AFC}"/>
          </ac:spMkLst>
        </pc:spChg>
        <pc:spChg chg="add del mod">
          <ac:chgData name="Bharadwaja Cheruvu" userId="f23f1641-2f36-4ded-a6f6-e3bcd50c24f5" providerId="ADAL" clId="{FDA2F030-231F-7548-995B-EBCD0D716022}" dt="2022-11-10T01:41:11.821" v="510" actId="21"/>
          <ac:spMkLst>
            <pc:docMk/>
            <pc:sldMk cId="924693339" sldId="286"/>
            <ac:spMk id="11" creationId="{8DE62A00-B939-143E-33AD-14568BD95FDD}"/>
          </ac:spMkLst>
        </pc:spChg>
        <pc:spChg chg="add del mod">
          <ac:chgData name="Bharadwaja Cheruvu" userId="f23f1641-2f36-4ded-a6f6-e3bcd50c24f5" providerId="ADAL" clId="{FDA2F030-231F-7548-995B-EBCD0D716022}" dt="2022-11-10T01:41:02.302" v="507" actId="21"/>
          <ac:spMkLst>
            <pc:docMk/>
            <pc:sldMk cId="924693339" sldId="286"/>
            <ac:spMk id="12" creationId="{58E2B65D-4FE4-1C98-8BE0-5CB1CEBE9A91}"/>
          </ac:spMkLst>
        </pc:spChg>
        <pc:spChg chg="add mod">
          <ac:chgData name="Bharadwaja Cheruvu" userId="f23f1641-2f36-4ded-a6f6-e3bcd50c24f5" providerId="ADAL" clId="{FDA2F030-231F-7548-995B-EBCD0D716022}" dt="2022-11-10T01:34:34.943" v="359" actId="14100"/>
          <ac:spMkLst>
            <pc:docMk/>
            <pc:sldMk cId="924693339" sldId="286"/>
            <ac:spMk id="13" creationId="{0B7E6CEF-052F-A9AB-F03C-779148B1EEBF}"/>
          </ac:spMkLst>
        </pc:spChg>
        <pc:spChg chg="del">
          <ac:chgData name="Bharadwaja Cheruvu" userId="f23f1641-2f36-4ded-a6f6-e3bcd50c24f5" providerId="ADAL" clId="{FDA2F030-231F-7548-995B-EBCD0D716022}" dt="2022-11-09T22:09:18.590" v="250" actId="21"/>
          <ac:spMkLst>
            <pc:docMk/>
            <pc:sldMk cId="924693339" sldId="286"/>
            <ac:spMk id="14" creationId="{0D332BBE-38C1-4E5A-BABB-50378A51E036}"/>
          </ac:spMkLst>
        </pc:spChg>
        <pc:spChg chg="add mod">
          <ac:chgData name="Bharadwaja Cheruvu" userId="f23f1641-2f36-4ded-a6f6-e3bcd50c24f5" providerId="ADAL" clId="{FDA2F030-231F-7548-995B-EBCD0D716022}" dt="2022-11-10T01:41:47.625" v="516" actId="1076"/>
          <ac:spMkLst>
            <pc:docMk/>
            <pc:sldMk cId="924693339" sldId="286"/>
            <ac:spMk id="15" creationId="{BE00DC1B-2424-C551-8D62-499292BD05B0}"/>
          </ac:spMkLst>
        </pc:spChg>
        <pc:spChg chg="add mod">
          <ac:chgData name="Bharadwaja Cheruvu" userId="f23f1641-2f36-4ded-a6f6-e3bcd50c24f5" providerId="ADAL" clId="{FDA2F030-231F-7548-995B-EBCD0D716022}" dt="2022-11-10T01:43:33.034" v="519" actId="1076"/>
          <ac:spMkLst>
            <pc:docMk/>
            <pc:sldMk cId="924693339" sldId="286"/>
            <ac:spMk id="16" creationId="{9CA2D54A-9EC2-D4E6-C2E8-CD5738EA4049}"/>
          </ac:spMkLst>
        </pc:spChg>
        <pc:graphicFrameChg chg="del modGraphic">
          <ac:chgData name="Bharadwaja Cheruvu" userId="f23f1641-2f36-4ded-a6f6-e3bcd50c24f5" providerId="ADAL" clId="{FDA2F030-231F-7548-995B-EBCD0D716022}" dt="2022-11-09T22:09:11.820" v="249" actId="21"/>
          <ac:graphicFrameMkLst>
            <pc:docMk/>
            <pc:sldMk cId="924693339" sldId="286"/>
            <ac:graphicFrameMk id="38" creationId="{0D528FCD-46C8-4299-95E1-B4694D12AC41}"/>
          </ac:graphicFrameMkLst>
        </pc:graphicFrameChg>
        <pc:picChg chg="add mod">
          <ac:chgData name="Bharadwaja Cheruvu" userId="f23f1641-2f36-4ded-a6f6-e3bcd50c24f5" providerId="ADAL" clId="{FDA2F030-231F-7548-995B-EBCD0D716022}" dt="2022-11-09T22:09:30.136" v="254" actId="1076"/>
          <ac:picMkLst>
            <pc:docMk/>
            <pc:sldMk cId="924693339" sldId="286"/>
            <ac:picMk id="2" creationId="{3FFB635D-1F69-5DA8-C338-D36BDB9EF803}"/>
          </ac:picMkLst>
        </pc:picChg>
      </pc:sldChg>
      <pc:sldChg chg="ord">
        <pc:chgData name="Bharadwaja Cheruvu" userId="f23f1641-2f36-4ded-a6f6-e3bcd50c24f5" providerId="ADAL" clId="{FDA2F030-231F-7548-995B-EBCD0D716022}" dt="2022-11-10T02:16:23.888" v="613" actId="20578"/>
        <pc:sldMkLst>
          <pc:docMk/>
          <pc:sldMk cId="69271756" sldId="287"/>
        </pc:sldMkLst>
      </pc:sldChg>
      <pc:sldChg chg="modSp mod ord">
        <pc:chgData name="Bharadwaja Cheruvu" userId="f23f1641-2f36-4ded-a6f6-e3bcd50c24f5" providerId="ADAL" clId="{FDA2F030-231F-7548-995B-EBCD0D716022}" dt="2022-11-10T18:51:48.571" v="988" actId="6549"/>
        <pc:sldMkLst>
          <pc:docMk/>
          <pc:sldMk cId="2722122017" sldId="300"/>
        </pc:sldMkLst>
        <pc:spChg chg="mod">
          <ac:chgData name="Bharadwaja Cheruvu" userId="f23f1641-2f36-4ded-a6f6-e3bcd50c24f5" providerId="ADAL" clId="{FDA2F030-231F-7548-995B-EBCD0D716022}" dt="2022-11-10T18:51:48.571" v="988" actId="6549"/>
          <ac:spMkLst>
            <pc:docMk/>
            <pc:sldMk cId="2722122017" sldId="300"/>
            <ac:spMk id="16" creationId="{00000000-0000-0000-0000-000000000000}"/>
          </ac:spMkLst>
        </pc:spChg>
      </pc:sldChg>
      <pc:sldChg chg="del">
        <pc:chgData name="Bharadwaja Cheruvu" userId="f23f1641-2f36-4ded-a6f6-e3bcd50c24f5" providerId="ADAL" clId="{FDA2F030-231F-7548-995B-EBCD0D716022}" dt="2022-11-10T02:48:14.993" v="827" actId="2696"/>
        <pc:sldMkLst>
          <pc:docMk/>
          <pc:sldMk cId="2778432530" sldId="301"/>
        </pc:sldMkLst>
      </pc:sldChg>
      <pc:sldChg chg="del">
        <pc:chgData name="Bharadwaja Cheruvu" userId="f23f1641-2f36-4ded-a6f6-e3bcd50c24f5" providerId="ADAL" clId="{FDA2F030-231F-7548-995B-EBCD0D716022}" dt="2022-11-10T02:48:15.423" v="828" actId="2696"/>
        <pc:sldMkLst>
          <pc:docMk/>
          <pc:sldMk cId="3558797153" sldId="314"/>
        </pc:sldMkLst>
      </pc:sldChg>
      <pc:sldChg chg="modSp mod ord">
        <pc:chgData name="Bharadwaja Cheruvu" userId="f23f1641-2f36-4ded-a6f6-e3bcd50c24f5" providerId="ADAL" clId="{FDA2F030-231F-7548-995B-EBCD0D716022}" dt="2022-11-10T18:19:13.226" v="882" actId="207"/>
        <pc:sldMkLst>
          <pc:docMk/>
          <pc:sldMk cId="180660637" sldId="315"/>
        </pc:sldMkLst>
        <pc:spChg chg="mod">
          <ac:chgData name="Bharadwaja Cheruvu" userId="f23f1641-2f36-4ded-a6f6-e3bcd50c24f5" providerId="ADAL" clId="{FDA2F030-231F-7548-995B-EBCD0D716022}" dt="2022-11-10T18:19:13.226" v="882" actId="207"/>
          <ac:spMkLst>
            <pc:docMk/>
            <pc:sldMk cId="180660637" sldId="315"/>
            <ac:spMk id="96" creationId="{52375AE3-D948-4D23-8593-38625948EE2E}"/>
          </ac:spMkLst>
        </pc:spChg>
      </pc:sldChg>
      <pc:sldChg chg="del">
        <pc:chgData name="Bharadwaja Cheruvu" userId="f23f1641-2f36-4ded-a6f6-e3bcd50c24f5" providerId="ADAL" clId="{FDA2F030-231F-7548-995B-EBCD0D716022}" dt="2022-11-10T02:48:15.895" v="829" actId="2696"/>
        <pc:sldMkLst>
          <pc:docMk/>
          <pc:sldMk cId="3686847014" sldId="316"/>
        </pc:sldMkLst>
      </pc:sldChg>
      <pc:sldChg chg="ord">
        <pc:chgData name="Bharadwaja Cheruvu" userId="f23f1641-2f36-4ded-a6f6-e3bcd50c24f5" providerId="ADAL" clId="{FDA2F030-231F-7548-995B-EBCD0D716022}" dt="2022-11-10T02:29:25.101" v="619" actId="20578"/>
        <pc:sldMkLst>
          <pc:docMk/>
          <pc:sldMk cId="2316291302" sldId="317"/>
        </pc:sldMkLst>
      </pc:sldChg>
      <pc:sldChg chg="del">
        <pc:chgData name="Bharadwaja Cheruvu" userId="f23f1641-2f36-4ded-a6f6-e3bcd50c24f5" providerId="ADAL" clId="{FDA2F030-231F-7548-995B-EBCD0D716022}" dt="2022-11-10T02:48:16.287" v="830" actId="2696"/>
        <pc:sldMkLst>
          <pc:docMk/>
          <pc:sldMk cId="1636690279" sldId="318"/>
        </pc:sldMkLst>
      </pc:sldChg>
      <pc:sldChg chg="del">
        <pc:chgData name="Bharadwaja Cheruvu" userId="f23f1641-2f36-4ded-a6f6-e3bcd50c24f5" providerId="ADAL" clId="{FDA2F030-231F-7548-995B-EBCD0D716022}" dt="2022-11-10T02:48:16.711" v="831" actId="2696"/>
        <pc:sldMkLst>
          <pc:docMk/>
          <pc:sldMk cId="1341076403" sldId="319"/>
        </pc:sldMkLst>
      </pc:sldChg>
      <pc:sldChg chg="del">
        <pc:chgData name="Bharadwaja Cheruvu" userId="f23f1641-2f36-4ded-a6f6-e3bcd50c24f5" providerId="ADAL" clId="{FDA2F030-231F-7548-995B-EBCD0D716022}" dt="2022-11-10T02:48:17.130" v="832" actId="2696"/>
        <pc:sldMkLst>
          <pc:docMk/>
          <pc:sldMk cId="2889014025" sldId="320"/>
        </pc:sldMkLst>
      </pc:sldChg>
      <pc:sldChg chg="del">
        <pc:chgData name="Bharadwaja Cheruvu" userId="f23f1641-2f36-4ded-a6f6-e3bcd50c24f5" providerId="ADAL" clId="{FDA2F030-231F-7548-995B-EBCD0D716022}" dt="2022-11-10T02:48:17.537" v="833" actId="2696"/>
        <pc:sldMkLst>
          <pc:docMk/>
          <pc:sldMk cId="2007934986" sldId="321"/>
        </pc:sldMkLst>
      </pc:sldChg>
      <pc:sldChg chg="del">
        <pc:chgData name="Bharadwaja Cheruvu" userId="f23f1641-2f36-4ded-a6f6-e3bcd50c24f5" providerId="ADAL" clId="{FDA2F030-231F-7548-995B-EBCD0D716022}" dt="2022-11-10T02:48:17.958" v="834" actId="2696"/>
        <pc:sldMkLst>
          <pc:docMk/>
          <pc:sldMk cId="983048914" sldId="322"/>
        </pc:sldMkLst>
      </pc:sldChg>
      <pc:sldChg chg="del">
        <pc:chgData name="Bharadwaja Cheruvu" userId="f23f1641-2f36-4ded-a6f6-e3bcd50c24f5" providerId="ADAL" clId="{FDA2F030-231F-7548-995B-EBCD0D716022}" dt="2022-11-10T02:48:18.388" v="835" actId="2696"/>
        <pc:sldMkLst>
          <pc:docMk/>
          <pc:sldMk cId="2105846296" sldId="323"/>
        </pc:sldMkLst>
      </pc:sldChg>
      <pc:sldChg chg="del">
        <pc:chgData name="Bharadwaja Cheruvu" userId="f23f1641-2f36-4ded-a6f6-e3bcd50c24f5" providerId="ADAL" clId="{FDA2F030-231F-7548-995B-EBCD0D716022}" dt="2022-11-10T02:48:18.803" v="836" actId="2696"/>
        <pc:sldMkLst>
          <pc:docMk/>
          <pc:sldMk cId="964278401" sldId="324"/>
        </pc:sldMkLst>
      </pc:sldChg>
      <pc:sldChg chg="del">
        <pc:chgData name="Bharadwaja Cheruvu" userId="f23f1641-2f36-4ded-a6f6-e3bcd50c24f5" providerId="ADAL" clId="{FDA2F030-231F-7548-995B-EBCD0D716022}" dt="2022-11-10T02:48:19.278" v="837" actId="2696"/>
        <pc:sldMkLst>
          <pc:docMk/>
          <pc:sldMk cId="3946789589" sldId="325"/>
        </pc:sldMkLst>
      </pc:sldChg>
      <pc:sldChg chg="del">
        <pc:chgData name="Bharadwaja Cheruvu" userId="f23f1641-2f36-4ded-a6f6-e3bcd50c24f5" providerId="ADAL" clId="{FDA2F030-231F-7548-995B-EBCD0D716022}" dt="2022-11-10T02:48:19.661" v="838" actId="2696"/>
        <pc:sldMkLst>
          <pc:docMk/>
          <pc:sldMk cId="1043610653" sldId="361"/>
        </pc:sldMkLst>
      </pc:sldChg>
      <pc:sldChg chg="del">
        <pc:chgData name="Bharadwaja Cheruvu" userId="f23f1641-2f36-4ded-a6f6-e3bcd50c24f5" providerId="ADAL" clId="{FDA2F030-231F-7548-995B-EBCD0D716022}" dt="2022-11-10T02:48:25.812" v="852" actId="2696"/>
        <pc:sldMkLst>
          <pc:docMk/>
          <pc:sldMk cId="2654080287" sldId="362"/>
        </pc:sldMkLst>
      </pc:sldChg>
      <pc:sldChg chg="del">
        <pc:chgData name="Bharadwaja Cheruvu" userId="f23f1641-2f36-4ded-a6f6-e3bcd50c24f5" providerId="ADAL" clId="{FDA2F030-231F-7548-995B-EBCD0D716022}" dt="2022-11-10T02:48:27.183" v="853" actId="2696"/>
        <pc:sldMkLst>
          <pc:docMk/>
          <pc:sldMk cId="1653626648" sldId="363"/>
        </pc:sldMkLst>
      </pc:sldChg>
      <pc:sldChg chg="del">
        <pc:chgData name="Bharadwaja Cheruvu" userId="f23f1641-2f36-4ded-a6f6-e3bcd50c24f5" providerId="ADAL" clId="{FDA2F030-231F-7548-995B-EBCD0D716022}" dt="2022-11-10T02:48:22.382" v="845" actId="2696"/>
        <pc:sldMkLst>
          <pc:docMk/>
          <pc:sldMk cId="3433499574" sldId="364"/>
        </pc:sldMkLst>
      </pc:sldChg>
      <pc:sldChg chg="del">
        <pc:chgData name="Bharadwaja Cheruvu" userId="f23f1641-2f36-4ded-a6f6-e3bcd50c24f5" providerId="ADAL" clId="{FDA2F030-231F-7548-995B-EBCD0D716022}" dt="2022-11-10T02:48:20.425" v="840" actId="2696"/>
        <pc:sldMkLst>
          <pc:docMk/>
          <pc:sldMk cId="4271665747" sldId="365"/>
        </pc:sldMkLst>
      </pc:sldChg>
      <pc:sldChg chg="del">
        <pc:chgData name="Bharadwaja Cheruvu" userId="f23f1641-2f36-4ded-a6f6-e3bcd50c24f5" providerId="ADAL" clId="{FDA2F030-231F-7548-995B-EBCD0D716022}" dt="2022-11-10T02:48:20.037" v="839" actId="2696"/>
        <pc:sldMkLst>
          <pc:docMk/>
          <pc:sldMk cId="1204911857" sldId="366"/>
        </pc:sldMkLst>
      </pc:sldChg>
      <pc:sldChg chg="del">
        <pc:chgData name="Bharadwaja Cheruvu" userId="f23f1641-2f36-4ded-a6f6-e3bcd50c24f5" providerId="ADAL" clId="{FDA2F030-231F-7548-995B-EBCD0D716022}" dt="2022-11-10T02:48:20.793" v="841" actId="2696"/>
        <pc:sldMkLst>
          <pc:docMk/>
          <pc:sldMk cId="2756290966" sldId="367"/>
        </pc:sldMkLst>
      </pc:sldChg>
      <pc:sldChg chg="del">
        <pc:chgData name="Bharadwaja Cheruvu" userId="f23f1641-2f36-4ded-a6f6-e3bcd50c24f5" providerId="ADAL" clId="{FDA2F030-231F-7548-995B-EBCD0D716022}" dt="2022-11-10T02:48:22.776" v="846" actId="2696"/>
        <pc:sldMkLst>
          <pc:docMk/>
          <pc:sldMk cId="3119075844" sldId="368"/>
        </pc:sldMkLst>
      </pc:sldChg>
      <pc:sldChg chg="del">
        <pc:chgData name="Bharadwaja Cheruvu" userId="f23f1641-2f36-4ded-a6f6-e3bcd50c24f5" providerId="ADAL" clId="{FDA2F030-231F-7548-995B-EBCD0D716022}" dt="2022-11-10T02:48:22.031" v="844" actId="2696"/>
        <pc:sldMkLst>
          <pc:docMk/>
          <pc:sldMk cId="2160690428" sldId="369"/>
        </pc:sldMkLst>
      </pc:sldChg>
      <pc:sldChg chg="del">
        <pc:chgData name="Bharadwaja Cheruvu" userId="f23f1641-2f36-4ded-a6f6-e3bcd50c24f5" providerId="ADAL" clId="{FDA2F030-231F-7548-995B-EBCD0D716022}" dt="2022-11-06T06:53:56.932" v="111" actId="2696"/>
        <pc:sldMkLst>
          <pc:docMk/>
          <pc:sldMk cId="279004522" sldId="370"/>
        </pc:sldMkLst>
      </pc:sldChg>
      <pc:sldChg chg="del">
        <pc:chgData name="Bharadwaja Cheruvu" userId="f23f1641-2f36-4ded-a6f6-e3bcd50c24f5" providerId="ADAL" clId="{FDA2F030-231F-7548-995B-EBCD0D716022}" dt="2022-11-10T02:48:23.565" v="848" actId="2696"/>
        <pc:sldMkLst>
          <pc:docMk/>
          <pc:sldMk cId="3843876350" sldId="371"/>
        </pc:sldMkLst>
      </pc:sldChg>
      <pc:sldChg chg="del">
        <pc:chgData name="Bharadwaja Cheruvu" userId="f23f1641-2f36-4ded-a6f6-e3bcd50c24f5" providerId="ADAL" clId="{FDA2F030-231F-7548-995B-EBCD0D716022}" dt="2022-11-10T02:48:24.220" v="850" actId="2696"/>
        <pc:sldMkLst>
          <pc:docMk/>
          <pc:sldMk cId="1150895195" sldId="373"/>
        </pc:sldMkLst>
      </pc:sldChg>
      <pc:sldChg chg="del">
        <pc:chgData name="Bharadwaja Cheruvu" userId="f23f1641-2f36-4ded-a6f6-e3bcd50c24f5" providerId="ADAL" clId="{FDA2F030-231F-7548-995B-EBCD0D716022}" dt="2022-11-10T02:48:24.547" v="851" actId="2696"/>
        <pc:sldMkLst>
          <pc:docMk/>
          <pc:sldMk cId="2134712474" sldId="374"/>
        </pc:sldMkLst>
      </pc:sldChg>
      <pc:sldChg chg="del">
        <pc:chgData name="Bharadwaja Cheruvu" userId="f23f1641-2f36-4ded-a6f6-e3bcd50c24f5" providerId="ADAL" clId="{FDA2F030-231F-7548-995B-EBCD0D716022}" dt="2022-11-10T02:48:23.142" v="847" actId="2696"/>
        <pc:sldMkLst>
          <pc:docMk/>
          <pc:sldMk cId="747569949" sldId="375"/>
        </pc:sldMkLst>
      </pc:sldChg>
      <pc:sldChg chg="del">
        <pc:chgData name="Bharadwaja Cheruvu" userId="f23f1641-2f36-4ded-a6f6-e3bcd50c24f5" providerId="ADAL" clId="{FDA2F030-231F-7548-995B-EBCD0D716022}" dt="2022-11-10T02:48:23.915" v="849" actId="2696"/>
        <pc:sldMkLst>
          <pc:docMk/>
          <pc:sldMk cId="100180361" sldId="376"/>
        </pc:sldMkLst>
      </pc:sldChg>
      <pc:sldChg chg="modSp del ord">
        <pc:chgData name="Bharadwaja Cheruvu" userId="f23f1641-2f36-4ded-a6f6-e3bcd50c24f5" providerId="ADAL" clId="{FDA2F030-231F-7548-995B-EBCD0D716022}" dt="2022-11-10T02:48:13.502" v="824" actId="2696"/>
        <pc:sldMkLst>
          <pc:docMk/>
          <pc:sldMk cId="4178515809" sldId="377"/>
        </pc:sldMkLst>
        <pc:spChg chg="mod">
          <ac:chgData name="Bharadwaja Cheruvu" userId="f23f1641-2f36-4ded-a6f6-e3bcd50c24f5" providerId="ADAL" clId="{FDA2F030-231F-7548-995B-EBCD0D716022}" dt="2022-11-10T02:15:56.720" v="610" actId="14100"/>
          <ac:spMkLst>
            <pc:docMk/>
            <pc:sldMk cId="4178515809" sldId="377"/>
            <ac:spMk id="2" creationId="{587B04BA-6CD8-B08A-53CC-8AB5F8B0745F}"/>
          </ac:spMkLst>
        </pc:spChg>
        <pc:spChg chg="mod">
          <ac:chgData name="Bharadwaja Cheruvu" userId="f23f1641-2f36-4ded-a6f6-e3bcd50c24f5" providerId="ADAL" clId="{FDA2F030-231F-7548-995B-EBCD0D716022}" dt="2022-11-10T02:15:56.720" v="610" actId="14100"/>
          <ac:spMkLst>
            <pc:docMk/>
            <pc:sldMk cId="4178515809" sldId="377"/>
            <ac:spMk id="3" creationId="{1900B9B4-9A97-DFBA-2DA3-43DCB3FCF81E}"/>
          </ac:spMkLst>
        </pc:spChg>
        <pc:spChg chg="mod">
          <ac:chgData name="Bharadwaja Cheruvu" userId="f23f1641-2f36-4ded-a6f6-e3bcd50c24f5" providerId="ADAL" clId="{FDA2F030-231F-7548-995B-EBCD0D716022}" dt="2022-11-10T02:15:56.025" v="609" actId="27636"/>
          <ac:spMkLst>
            <pc:docMk/>
            <pc:sldMk cId="4178515809" sldId="377"/>
            <ac:spMk id="1035" creationId="{2B97F24A-32CE-4C1C-A50D-3016B394DCFB}"/>
          </ac:spMkLst>
        </pc:spChg>
        <pc:spChg chg="mod">
          <ac:chgData name="Bharadwaja Cheruvu" userId="f23f1641-2f36-4ded-a6f6-e3bcd50c24f5" providerId="ADAL" clId="{FDA2F030-231F-7548-995B-EBCD0D716022}" dt="2022-11-10T02:15:56.025" v="609" actId="27636"/>
          <ac:spMkLst>
            <pc:docMk/>
            <pc:sldMk cId="4178515809" sldId="377"/>
            <ac:spMk id="1036" creationId="{CD8B4F24-440B-49E9-B85D-733523DC064B}"/>
          </ac:spMkLst>
        </pc:spChg>
        <pc:picChg chg="mod">
          <ac:chgData name="Bharadwaja Cheruvu" userId="f23f1641-2f36-4ded-a6f6-e3bcd50c24f5" providerId="ADAL" clId="{FDA2F030-231F-7548-995B-EBCD0D716022}" dt="2022-11-10T02:15:56.720" v="610" actId="14100"/>
          <ac:picMkLst>
            <pc:docMk/>
            <pc:sldMk cId="4178515809" sldId="377"/>
            <ac:picMk id="1026" creationId="{34EA5DFB-DACA-7476-C863-2882F5D45B09}"/>
          </ac:picMkLst>
        </pc:picChg>
      </pc:sldChg>
      <pc:sldChg chg="del">
        <pc:chgData name="Bharadwaja Cheruvu" userId="f23f1641-2f36-4ded-a6f6-e3bcd50c24f5" providerId="ADAL" clId="{FDA2F030-231F-7548-995B-EBCD0D716022}" dt="2022-11-10T02:48:21.655" v="843" actId="2696"/>
        <pc:sldMkLst>
          <pc:docMk/>
          <pc:sldMk cId="1591650531" sldId="378"/>
        </pc:sldMkLst>
      </pc:sldChg>
      <pc:sldChg chg="del">
        <pc:chgData name="Bharadwaja Cheruvu" userId="f23f1641-2f36-4ded-a6f6-e3bcd50c24f5" providerId="ADAL" clId="{FDA2F030-231F-7548-995B-EBCD0D716022}" dt="2022-11-10T02:48:21.277" v="842" actId="2696"/>
        <pc:sldMkLst>
          <pc:docMk/>
          <pc:sldMk cId="4260055566" sldId="379"/>
        </pc:sldMkLst>
      </pc:sldChg>
      <pc:sldChg chg="addSp delSp modSp add del mod ord">
        <pc:chgData name="Bharadwaja Cheruvu" userId="f23f1641-2f36-4ded-a6f6-e3bcd50c24f5" providerId="ADAL" clId="{FDA2F030-231F-7548-995B-EBCD0D716022}" dt="2022-11-06T07:00:09.034" v="146" actId="2696"/>
        <pc:sldMkLst>
          <pc:docMk/>
          <pc:sldMk cId="1722771264" sldId="380"/>
        </pc:sldMkLst>
        <pc:spChg chg="add del mod">
          <ac:chgData name="Bharadwaja Cheruvu" userId="f23f1641-2f36-4ded-a6f6-e3bcd50c24f5" providerId="ADAL" clId="{FDA2F030-231F-7548-995B-EBCD0D716022}" dt="2022-11-06T06:56:55.207" v="135"/>
          <ac:spMkLst>
            <pc:docMk/>
            <pc:sldMk cId="1722771264" sldId="380"/>
            <ac:spMk id="6" creationId="{53E134FC-08CB-B45A-1F0D-13F57B841F3C}"/>
          </ac:spMkLst>
        </pc:spChg>
        <pc:picChg chg="del">
          <ac:chgData name="Bharadwaja Cheruvu" userId="f23f1641-2f36-4ded-a6f6-e3bcd50c24f5" providerId="ADAL" clId="{FDA2F030-231F-7548-995B-EBCD0D716022}" dt="2022-11-06T06:56:37.572" v="130" actId="478"/>
          <ac:picMkLst>
            <pc:docMk/>
            <pc:sldMk cId="1722771264" sldId="380"/>
            <ac:picMk id="2" creationId="{3C0CA81C-7148-4D25-9559-727DE6FF87A0}"/>
          </ac:picMkLst>
        </pc:picChg>
      </pc:sldChg>
      <pc:sldChg chg="addSp delSp modSp add mod">
        <pc:chgData name="Bharadwaja Cheruvu" userId="f23f1641-2f36-4ded-a6f6-e3bcd50c24f5" providerId="ADAL" clId="{FDA2F030-231F-7548-995B-EBCD0D716022}" dt="2022-11-06T07:02:47.559" v="216" actId="1076"/>
        <pc:sldMkLst>
          <pc:docMk/>
          <pc:sldMk cId="3212846093" sldId="381"/>
        </pc:sldMkLst>
        <pc:spChg chg="del">
          <ac:chgData name="Bharadwaja Cheruvu" userId="f23f1641-2f36-4ded-a6f6-e3bcd50c24f5" providerId="ADAL" clId="{FDA2F030-231F-7548-995B-EBCD0D716022}" dt="2022-11-06T06:54:51.392" v="116" actId="21"/>
          <ac:spMkLst>
            <pc:docMk/>
            <pc:sldMk cId="3212846093" sldId="381"/>
            <ac:spMk id="2" creationId="{645AD5E1-A6F1-47DC-90FE-80EB7ABB4789}"/>
          </ac:spMkLst>
        </pc:spChg>
        <pc:spChg chg="add del mod">
          <ac:chgData name="Bharadwaja Cheruvu" userId="f23f1641-2f36-4ded-a6f6-e3bcd50c24f5" providerId="ADAL" clId="{FDA2F030-231F-7548-995B-EBCD0D716022}" dt="2022-11-06T06:55:56.156" v="124" actId="21"/>
          <ac:spMkLst>
            <pc:docMk/>
            <pc:sldMk cId="3212846093" sldId="381"/>
            <ac:spMk id="3" creationId="{C8404A7F-AAF6-570F-594B-1FB47744E128}"/>
          </ac:spMkLst>
        </pc:spChg>
        <pc:spChg chg="add del mod">
          <ac:chgData name="Bharadwaja Cheruvu" userId="f23f1641-2f36-4ded-a6f6-e3bcd50c24f5" providerId="ADAL" clId="{FDA2F030-231F-7548-995B-EBCD0D716022}" dt="2022-11-06T06:55:53.190" v="123" actId="21"/>
          <ac:spMkLst>
            <pc:docMk/>
            <pc:sldMk cId="3212846093" sldId="381"/>
            <ac:spMk id="4" creationId="{B42E42C2-40C6-6FE6-DD14-C9A95D9629F5}"/>
          </ac:spMkLst>
        </pc:spChg>
        <pc:spChg chg="add del mod">
          <ac:chgData name="Bharadwaja Cheruvu" userId="f23f1641-2f36-4ded-a6f6-e3bcd50c24f5" providerId="ADAL" clId="{FDA2F030-231F-7548-995B-EBCD0D716022}" dt="2022-11-06T06:54:53.631" v="117" actId="21"/>
          <ac:spMkLst>
            <pc:docMk/>
            <pc:sldMk cId="3212846093" sldId="381"/>
            <ac:spMk id="6" creationId="{57B58C22-CA9E-C03C-A9E1-F092B96916D7}"/>
          </ac:spMkLst>
        </pc:spChg>
        <pc:spChg chg="add mod">
          <ac:chgData name="Bharadwaja Cheruvu" userId="f23f1641-2f36-4ded-a6f6-e3bcd50c24f5" providerId="ADAL" clId="{FDA2F030-231F-7548-995B-EBCD0D716022}" dt="2022-11-06T07:02:34.968" v="214" actId="14100"/>
          <ac:spMkLst>
            <pc:docMk/>
            <pc:sldMk cId="3212846093" sldId="381"/>
            <ac:spMk id="7" creationId="{577E6F5D-32DC-7AF8-9217-FDC8B934774C}"/>
          </ac:spMkLst>
        </pc:spChg>
        <pc:spChg chg="add del mod">
          <ac:chgData name="Bharadwaja Cheruvu" userId="f23f1641-2f36-4ded-a6f6-e3bcd50c24f5" providerId="ADAL" clId="{FDA2F030-231F-7548-995B-EBCD0D716022}" dt="2022-11-06T07:00:59.935" v="192" actId="21"/>
          <ac:spMkLst>
            <pc:docMk/>
            <pc:sldMk cId="3212846093" sldId="381"/>
            <ac:spMk id="9" creationId="{BE9C708D-E8A6-F941-7C58-FE8B727B2E96}"/>
          </ac:spMkLst>
        </pc:spChg>
        <pc:spChg chg="add mod">
          <ac:chgData name="Bharadwaja Cheruvu" userId="f23f1641-2f36-4ded-a6f6-e3bcd50c24f5" providerId="ADAL" clId="{FDA2F030-231F-7548-995B-EBCD0D716022}" dt="2022-11-06T07:02:47.559" v="216" actId="1076"/>
          <ac:spMkLst>
            <pc:docMk/>
            <pc:sldMk cId="3212846093" sldId="381"/>
            <ac:spMk id="10" creationId="{88712AC2-3C38-4525-8484-192B49B0F8A7}"/>
          </ac:spMkLst>
        </pc:spChg>
        <pc:spChg chg="add mod">
          <ac:chgData name="Bharadwaja Cheruvu" userId="f23f1641-2f36-4ded-a6f6-e3bcd50c24f5" providerId="ADAL" clId="{FDA2F030-231F-7548-995B-EBCD0D716022}" dt="2022-11-06T06:56:42.445" v="131" actId="767"/>
          <ac:spMkLst>
            <pc:docMk/>
            <pc:sldMk cId="3212846093" sldId="381"/>
            <ac:spMk id="11" creationId="{A91E46B9-B0A7-120E-1332-5B455B180961}"/>
          </ac:spMkLst>
        </pc:spChg>
        <pc:spChg chg="add mod">
          <ac:chgData name="Bharadwaja Cheruvu" userId="f23f1641-2f36-4ded-a6f6-e3bcd50c24f5" providerId="ADAL" clId="{FDA2F030-231F-7548-995B-EBCD0D716022}" dt="2022-11-06T06:56:47.817" v="133" actId="14100"/>
          <ac:spMkLst>
            <pc:docMk/>
            <pc:sldMk cId="3212846093" sldId="381"/>
            <ac:spMk id="12" creationId="{52997943-BBB1-B744-D644-D011F63EAB06}"/>
          </ac:spMkLst>
        </pc:spChg>
        <pc:spChg chg="add del mod">
          <ac:chgData name="Bharadwaja Cheruvu" userId="f23f1641-2f36-4ded-a6f6-e3bcd50c24f5" providerId="ADAL" clId="{FDA2F030-231F-7548-995B-EBCD0D716022}" dt="2022-11-06T06:59:47.636" v="145" actId="21"/>
          <ac:spMkLst>
            <pc:docMk/>
            <pc:sldMk cId="3212846093" sldId="381"/>
            <ac:spMk id="13" creationId="{85D21BA7-2873-DF80-6639-31EDD0ED437B}"/>
          </ac:spMkLst>
        </pc:spChg>
        <pc:spChg chg="add del mod">
          <ac:chgData name="Bharadwaja Cheruvu" userId="f23f1641-2f36-4ded-a6f6-e3bcd50c24f5" providerId="ADAL" clId="{FDA2F030-231F-7548-995B-EBCD0D716022}" dt="2022-11-06T06:59:44.197" v="144" actId="21"/>
          <ac:spMkLst>
            <pc:docMk/>
            <pc:sldMk cId="3212846093" sldId="381"/>
            <ac:spMk id="15" creationId="{D461BA9D-6942-27D1-2129-58CC9B0F2500}"/>
          </ac:spMkLst>
        </pc:spChg>
        <pc:spChg chg="add del mod">
          <ac:chgData name="Bharadwaja Cheruvu" userId="f23f1641-2f36-4ded-a6f6-e3bcd50c24f5" providerId="ADAL" clId="{FDA2F030-231F-7548-995B-EBCD0D716022}" dt="2022-11-06T07:00:50.407" v="188" actId="1076"/>
          <ac:spMkLst>
            <pc:docMk/>
            <pc:sldMk cId="3212846093" sldId="381"/>
            <ac:spMk id="398" creationId="{EA77BB26-E002-49B1-B782-9E4734F3532C}"/>
          </ac:spMkLst>
        </pc:spChg>
        <pc:picChg chg="add mod">
          <ac:chgData name="Bharadwaja Cheruvu" userId="f23f1641-2f36-4ded-a6f6-e3bcd50c24f5" providerId="ADAL" clId="{FDA2F030-231F-7548-995B-EBCD0D716022}" dt="2022-11-06T07:02:42.872" v="215" actId="1076"/>
          <ac:picMkLst>
            <pc:docMk/>
            <pc:sldMk cId="3212846093" sldId="381"/>
            <ac:picMk id="8" creationId="{83E9AD95-2F25-F03A-746F-151422063700}"/>
          </ac:picMkLst>
        </pc:picChg>
      </pc:sldChg>
      <pc:sldChg chg="addSp delSp modSp add mod">
        <pc:chgData name="Bharadwaja Cheruvu" userId="f23f1641-2f36-4ded-a6f6-e3bcd50c24f5" providerId="ADAL" clId="{FDA2F030-231F-7548-995B-EBCD0D716022}" dt="2022-11-06T07:03:49.011" v="241" actId="20577"/>
        <pc:sldMkLst>
          <pc:docMk/>
          <pc:sldMk cId="1953771183" sldId="382"/>
        </pc:sldMkLst>
        <pc:spChg chg="mod">
          <ac:chgData name="Bharadwaja Cheruvu" userId="f23f1641-2f36-4ded-a6f6-e3bcd50c24f5" providerId="ADAL" clId="{FDA2F030-231F-7548-995B-EBCD0D716022}" dt="2022-11-06T07:03:41.726" v="224" actId="1076"/>
          <ac:spMkLst>
            <pc:docMk/>
            <pc:sldMk cId="1953771183" sldId="382"/>
            <ac:spMk id="3" creationId="{C8404A7F-AAF6-570F-594B-1FB47744E128}"/>
          </ac:spMkLst>
        </pc:spChg>
        <pc:spChg chg="mod">
          <ac:chgData name="Bharadwaja Cheruvu" userId="f23f1641-2f36-4ded-a6f6-e3bcd50c24f5" providerId="ADAL" clId="{FDA2F030-231F-7548-995B-EBCD0D716022}" dt="2022-11-06T07:03:49.011" v="241" actId="20577"/>
          <ac:spMkLst>
            <pc:docMk/>
            <pc:sldMk cId="1953771183" sldId="382"/>
            <ac:spMk id="4" creationId="{B42E42C2-40C6-6FE6-DD14-C9A95D9629F5}"/>
          </ac:spMkLst>
        </pc:spChg>
        <pc:spChg chg="add del mod">
          <ac:chgData name="Bharadwaja Cheruvu" userId="f23f1641-2f36-4ded-a6f6-e3bcd50c24f5" providerId="ADAL" clId="{FDA2F030-231F-7548-995B-EBCD0D716022}" dt="2022-11-06T07:03:16.823" v="219" actId="21"/>
          <ac:spMkLst>
            <pc:docMk/>
            <pc:sldMk cId="1953771183" sldId="382"/>
            <ac:spMk id="5" creationId="{7299A95D-962D-FC3F-2403-507778866D42}"/>
          </ac:spMkLst>
        </pc:spChg>
        <pc:spChg chg="del">
          <ac:chgData name="Bharadwaja Cheruvu" userId="f23f1641-2f36-4ded-a6f6-e3bcd50c24f5" providerId="ADAL" clId="{FDA2F030-231F-7548-995B-EBCD0D716022}" dt="2022-11-06T07:03:14.529" v="218" actId="21"/>
          <ac:spMkLst>
            <pc:docMk/>
            <pc:sldMk cId="1953771183" sldId="382"/>
            <ac:spMk id="7" creationId="{577E6F5D-32DC-7AF8-9217-FDC8B934774C}"/>
          </ac:spMkLst>
        </pc:spChg>
        <pc:spChg chg="mod">
          <ac:chgData name="Bharadwaja Cheruvu" userId="f23f1641-2f36-4ded-a6f6-e3bcd50c24f5" providerId="ADAL" clId="{FDA2F030-231F-7548-995B-EBCD0D716022}" dt="2022-11-06T07:03:34.457" v="223" actId="1076"/>
          <ac:spMkLst>
            <pc:docMk/>
            <pc:sldMk cId="1953771183" sldId="382"/>
            <ac:spMk id="9" creationId="{BE9C708D-E8A6-F941-7C58-FE8B727B2E96}"/>
          </ac:spMkLst>
        </pc:spChg>
        <pc:picChg chg="mod">
          <ac:chgData name="Bharadwaja Cheruvu" userId="f23f1641-2f36-4ded-a6f6-e3bcd50c24f5" providerId="ADAL" clId="{FDA2F030-231F-7548-995B-EBCD0D716022}" dt="2022-11-06T07:03:32.065" v="222" actId="1076"/>
          <ac:picMkLst>
            <pc:docMk/>
            <pc:sldMk cId="1953771183" sldId="382"/>
            <ac:picMk id="8" creationId="{83E9AD95-2F25-F03A-746F-151422063700}"/>
          </ac:picMkLst>
        </pc:picChg>
      </pc:sldChg>
      <pc:sldChg chg="add">
        <pc:chgData name="Bharadwaja Cheruvu" userId="f23f1641-2f36-4ded-a6f6-e3bcd50c24f5" providerId="ADAL" clId="{FDA2F030-231F-7548-995B-EBCD0D716022}" dt="2022-11-09T22:08:44.261" v="247" actId="2890"/>
        <pc:sldMkLst>
          <pc:docMk/>
          <pc:sldMk cId="419862695" sldId="383"/>
        </pc:sldMkLst>
      </pc:sldChg>
      <pc:sldChg chg="modSp add mod">
        <pc:chgData name="Bharadwaja Cheruvu" userId="f23f1641-2f36-4ded-a6f6-e3bcd50c24f5" providerId="ADAL" clId="{FDA2F030-231F-7548-995B-EBCD0D716022}" dt="2022-11-10T01:46:36.666" v="607" actId="20577"/>
        <pc:sldMkLst>
          <pc:docMk/>
          <pc:sldMk cId="2568375337" sldId="384"/>
        </pc:sldMkLst>
        <pc:spChg chg="mod">
          <ac:chgData name="Bharadwaja Cheruvu" userId="f23f1641-2f36-4ded-a6f6-e3bcd50c24f5" providerId="ADAL" clId="{FDA2F030-231F-7548-995B-EBCD0D716022}" dt="2022-11-10T01:44:06.376" v="539" actId="20577"/>
          <ac:spMkLst>
            <pc:docMk/>
            <pc:sldMk cId="2568375337" sldId="384"/>
            <ac:spMk id="8" creationId="{70A47C47-23A6-392C-240D-106D9670FF32}"/>
          </ac:spMkLst>
        </pc:spChg>
        <pc:spChg chg="mod">
          <ac:chgData name="Bharadwaja Cheruvu" userId="f23f1641-2f36-4ded-a6f6-e3bcd50c24f5" providerId="ADAL" clId="{FDA2F030-231F-7548-995B-EBCD0D716022}" dt="2022-11-10T01:46:36.666" v="607" actId="20577"/>
          <ac:spMkLst>
            <pc:docMk/>
            <pc:sldMk cId="2568375337" sldId="384"/>
            <ac:spMk id="15" creationId="{BE00DC1B-2424-C551-8D62-499292BD05B0}"/>
          </ac:spMkLst>
        </pc:spChg>
        <pc:spChg chg="mod">
          <ac:chgData name="Bharadwaja Cheruvu" userId="f23f1641-2f36-4ded-a6f6-e3bcd50c24f5" providerId="ADAL" clId="{FDA2F030-231F-7548-995B-EBCD0D716022}" dt="2022-11-10T01:45:43.420" v="606" actId="1076"/>
          <ac:spMkLst>
            <pc:docMk/>
            <pc:sldMk cId="2568375337" sldId="384"/>
            <ac:spMk id="16" creationId="{9CA2D54A-9EC2-D4E6-C2E8-CD5738EA4049}"/>
          </ac:spMkLst>
        </pc:spChg>
      </pc:sldChg>
      <pc:sldChg chg="addSp delSp modSp add mod ord modAnim">
        <pc:chgData name="Bharadwaja Cheruvu" userId="f23f1641-2f36-4ded-a6f6-e3bcd50c24f5" providerId="ADAL" clId="{FDA2F030-231F-7548-995B-EBCD0D716022}" dt="2022-11-10T02:39:51.080" v="808"/>
        <pc:sldMkLst>
          <pc:docMk/>
          <pc:sldMk cId="2088467303" sldId="385"/>
        </pc:sldMkLst>
        <pc:spChg chg="add del mod">
          <ac:chgData name="Bharadwaja Cheruvu" userId="f23f1641-2f36-4ded-a6f6-e3bcd50c24f5" providerId="ADAL" clId="{FDA2F030-231F-7548-995B-EBCD0D716022}" dt="2022-11-10T02:38:32.702" v="789" actId="21"/>
          <ac:spMkLst>
            <pc:docMk/>
            <pc:sldMk cId="2088467303" sldId="385"/>
            <ac:spMk id="2" creationId="{D503AC06-4FAF-AF0B-D497-580C5BF92F69}"/>
          </ac:spMkLst>
        </pc:spChg>
        <pc:spChg chg="del">
          <ac:chgData name="Bharadwaja Cheruvu" userId="f23f1641-2f36-4ded-a6f6-e3bcd50c24f5" providerId="ADAL" clId="{FDA2F030-231F-7548-995B-EBCD0D716022}" dt="2022-11-10T02:36:40.917" v="774" actId="478"/>
          <ac:spMkLst>
            <pc:docMk/>
            <pc:sldMk cId="2088467303" sldId="385"/>
            <ac:spMk id="3" creationId="{7C2AF330-7A18-405C-BC6D-401E3F891D46}"/>
          </ac:spMkLst>
        </pc:spChg>
        <pc:spChg chg="del mod">
          <ac:chgData name="Bharadwaja Cheruvu" userId="f23f1641-2f36-4ded-a6f6-e3bcd50c24f5" providerId="ADAL" clId="{FDA2F030-231F-7548-995B-EBCD0D716022}" dt="2022-11-10T02:38:44.826" v="793" actId="21"/>
          <ac:spMkLst>
            <pc:docMk/>
            <pc:sldMk cId="2088467303" sldId="385"/>
            <ac:spMk id="4" creationId="{00000000-0000-0000-0000-000000000000}"/>
          </ac:spMkLst>
        </pc:spChg>
        <pc:spChg chg="del">
          <ac:chgData name="Bharadwaja Cheruvu" userId="f23f1641-2f36-4ded-a6f6-e3bcd50c24f5" providerId="ADAL" clId="{FDA2F030-231F-7548-995B-EBCD0D716022}" dt="2022-11-10T02:36:40.917" v="774" actId="478"/>
          <ac:spMkLst>
            <pc:docMk/>
            <pc:sldMk cId="2088467303" sldId="385"/>
            <ac:spMk id="6" creationId="{2BC3DFF8-124C-4806-AB0F-F4370E0EFF97}"/>
          </ac:spMkLst>
        </pc:spChg>
        <pc:spChg chg="del">
          <ac:chgData name="Bharadwaja Cheruvu" userId="f23f1641-2f36-4ded-a6f6-e3bcd50c24f5" providerId="ADAL" clId="{FDA2F030-231F-7548-995B-EBCD0D716022}" dt="2022-11-10T02:36:40.917" v="774" actId="478"/>
          <ac:spMkLst>
            <pc:docMk/>
            <pc:sldMk cId="2088467303" sldId="385"/>
            <ac:spMk id="7" creationId="{4DC7540B-2CF3-4017-B8F9-26ABFF0B529E}"/>
          </ac:spMkLst>
        </pc:spChg>
        <pc:spChg chg="del">
          <ac:chgData name="Bharadwaja Cheruvu" userId="f23f1641-2f36-4ded-a6f6-e3bcd50c24f5" providerId="ADAL" clId="{FDA2F030-231F-7548-995B-EBCD0D716022}" dt="2022-11-10T02:36:40.917" v="774" actId="478"/>
          <ac:spMkLst>
            <pc:docMk/>
            <pc:sldMk cId="2088467303" sldId="385"/>
            <ac:spMk id="8" creationId="{DC17FBA9-2E33-4A98-8C9A-E310FCE1D66D}"/>
          </ac:spMkLst>
        </pc:spChg>
        <pc:spChg chg="add del mod">
          <ac:chgData name="Bharadwaja Cheruvu" userId="f23f1641-2f36-4ded-a6f6-e3bcd50c24f5" providerId="ADAL" clId="{FDA2F030-231F-7548-995B-EBCD0D716022}" dt="2022-11-10T02:38:42.658" v="792" actId="21"/>
          <ac:spMkLst>
            <pc:docMk/>
            <pc:sldMk cId="2088467303" sldId="385"/>
            <ac:spMk id="13" creationId="{5C0C7719-5BBA-BA5A-872D-89AC5520F28B}"/>
          </ac:spMkLst>
        </pc:spChg>
        <pc:spChg chg="add del mod">
          <ac:chgData name="Bharadwaja Cheruvu" userId="f23f1641-2f36-4ded-a6f6-e3bcd50c24f5" providerId="ADAL" clId="{FDA2F030-231F-7548-995B-EBCD0D716022}" dt="2022-11-10T02:38:39.470" v="791"/>
          <ac:spMkLst>
            <pc:docMk/>
            <pc:sldMk cId="2088467303" sldId="385"/>
            <ac:spMk id="16" creationId="{EFCE25D8-CC6A-DB06-1672-3B95DC9D7C34}"/>
          </ac:spMkLst>
        </pc:spChg>
        <pc:spChg chg="mod">
          <ac:chgData name="Bharadwaja Cheruvu" userId="f23f1641-2f36-4ded-a6f6-e3bcd50c24f5" providerId="ADAL" clId="{FDA2F030-231F-7548-995B-EBCD0D716022}" dt="2022-11-10T02:36:32.763" v="773" actId="1076"/>
          <ac:spMkLst>
            <pc:docMk/>
            <pc:sldMk cId="2088467303" sldId="385"/>
            <ac:spMk id="18" creationId="{DA9AFC7E-14A3-459A-AF43-61E328EE08BA}"/>
          </ac:spMkLst>
        </pc:spChg>
        <pc:spChg chg="add del mod">
          <ac:chgData name="Bharadwaja Cheruvu" userId="f23f1641-2f36-4ded-a6f6-e3bcd50c24f5" providerId="ADAL" clId="{FDA2F030-231F-7548-995B-EBCD0D716022}" dt="2022-11-10T02:38:39.470" v="791"/>
          <ac:spMkLst>
            <pc:docMk/>
            <pc:sldMk cId="2088467303" sldId="385"/>
            <ac:spMk id="22" creationId="{2C05AC5C-C493-6F29-D803-ED3BBA7FBB0E}"/>
          </ac:spMkLst>
        </pc:spChg>
        <pc:spChg chg="add del mod">
          <ac:chgData name="Bharadwaja Cheruvu" userId="f23f1641-2f36-4ded-a6f6-e3bcd50c24f5" providerId="ADAL" clId="{FDA2F030-231F-7548-995B-EBCD0D716022}" dt="2022-11-10T02:38:39.470" v="791"/>
          <ac:spMkLst>
            <pc:docMk/>
            <pc:sldMk cId="2088467303" sldId="385"/>
            <ac:spMk id="23" creationId="{106500F3-8E42-059B-E529-7759BF5F6598}"/>
          </ac:spMkLst>
        </pc:spChg>
        <pc:spChg chg="add del mod">
          <ac:chgData name="Bharadwaja Cheruvu" userId="f23f1641-2f36-4ded-a6f6-e3bcd50c24f5" providerId="ADAL" clId="{FDA2F030-231F-7548-995B-EBCD0D716022}" dt="2022-11-10T02:38:47.473" v="794" actId="21"/>
          <ac:spMkLst>
            <pc:docMk/>
            <pc:sldMk cId="2088467303" sldId="385"/>
            <ac:spMk id="32" creationId="{4051B713-0850-B752-5196-A9A968E50FB0}"/>
          </ac:spMkLst>
        </pc:spChg>
        <pc:spChg chg="add del mod">
          <ac:chgData name="Bharadwaja Cheruvu" userId="f23f1641-2f36-4ded-a6f6-e3bcd50c24f5" providerId="ADAL" clId="{FDA2F030-231F-7548-995B-EBCD0D716022}" dt="2022-11-10T02:38:52.800" v="796"/>
          <ac:spMkLst>
            <pc:docMk/>
            <pc:sldMk cId="2088467303" sldId="385"/>
            <ac:spMk id="33" creationId="{D3A193C1-3DE3-4CEE-3115-67F13A58FDC1}"/>
          </ac:spMkLst>
        </pc:spChg>
        <pc:spChg chg="add mod">
          <ac:chgData name="Bharadwaja Cheruvu" userId="f23f1641-2f36-4ded-a6f6-e3bcd50c24f5" providerId="ADAL" clId="{FDA2F030-231F-7548-995B-EBCD0D716022}" dt="2022-11-10T02:39:00.714" v="797"/>
          <ac:spMkLst>
            <pc:docMk/>
            <pc:sldMk cId="2088467303" sldId="385"/>
            <ac:spMk id="34" creationId="{14E64A6E-501E-3179-8884-5885F804701E}"/>
          </ac:spMkLst>
        </pc:spChg>
        <pc:spChg chg="add mod">
          <ac:chgData name="Bharadwaja Cheruvu" userId="f23f1641-2f36-4ded-a6f6-e3bcd50c24f5" providerId="ADAL" clId="{FDA2F030-231F-7548-995B-EBCD0D716022}" dt="2022-11-10T02:39:51.080" v="808"/>
          <ac:spMkLst>
            <pc:docMk/>
            <pc:sldMk cId="2088467303" sldId="385"/>
            <ac:spMk id="35" creationId="{800F834F-A0BE-EE8B-8159-B629481ED96B}"/>
          </ac:spMkLst>
        </pc:spChg>
        <pc:spChg chg="add mod">
          <ac:chgData name="Bharadwaja Cheruvu" userId="f23f1641-2f36-4ded-a6f6-e3bcd50c24f5" providerId="ADAL" clId="{FDA2F030-231F-7548-995B-EBCD0D716022}" dt="2022-11-10T02:39:45.883" v="807" actId="20577"/>
          <ac:spMkLst>
            <pc:docMk/>
            <pc:sldMk cId="2088467303" sldId="385"/>
            <ac:spMk id="36" creationId="{71DDB342-7B25-E0EC-E1C6-E763D75A6CC5}"/>
          </ac:spMkLst>
        </pc:spChg>
        <pc:grpChg chg="del">
          <ac:chgData name="Bharadwaja Cheruvu" userId="f23f1641-2f36-4ded-a6f6-e3bcd50c24f5" providerId="ADAL" clId="{FDA2F030-231F-7548-995B-EBCD0D716022}" dt="2022-11-10T02:36:40.917" v="774" actId="478"/>
          <ac:grpSpMkLst>
            <pc:docMk/>
            <pc:sldMk cId="2088467303" sldId="385"/>
            <ac:grpSpMk id="11" creationId="{FAA440A6-0D22-4010-AF2F-F30740BF7A9C}"/>
          </ac:grpSpMkLst>
        </pc:grpChg>
        <pc:grpChg chg="del">
          <ac:chgData name="Bharadwaja Cheruvu" userId="f23f1641-2f36-4ded-a6f6-e3bcd50c24f5" providerId="ADAL" clId="{FDA2F030-231F-7548-995B-EBCD0D716022}" dt="2022-11-10T02:36:40.917" v="774" actId="478"/>
          <ac:grpSpMkLst>
            <pc:docMk/>
            <pc:sldMk cId="2088467303" sldId="385"/>
            <ac:grpSpMk id="20" creationId="{6E7D77FD-E769-4916-BB76-771F92412C50}"/>
          </ac:grpSpMkLst>
        </pc:grpChg>
        <pc:grpChg chg="del">
          <ac:chgData name="Bharadwaja Cheruvu" userId="f23f1641-2f36-4ded-a6f6-e3bcd50c24f5" providerId="ADAL" clId="{FDA2F030-231F-7548-995B-EBCD0D716022}" dt="2022-11-10T02:36:42.803" v="775" actId="478"/>
          <ac:grpSpMkLst>
            <pc:docMk/>
            <pc:sldMk cId="2088467303" sldId="385"/>
            <ac:grpSpMk id="24" creationId="{32A2E730-ABDA-4307-9617-7F0B65ACCCD7}"/>
          </ac:grpSpMkLst>
        </pc:grpChg>
        <pc:grpChg chg="del">
          <ac:chgData name="Bharadwaja Cheruvu" userId="f23f1641-2f36-4ded-a6f6-e3bcd50c24f5" providerId="ADAL" clId="{FDA2F030-231F-7548-995B-EBCD0D716022}" dt="2022-11-10T02:36:40.917" v="774" actId="478"/>
          <ac:grpSpMkLst>
            <pc:docMk/>
            <pc:sldMk cId="2088467303" sldId="385"/>
            <ac:grpSpMk id="30" creationId="{2AF7931B-AC25-46A0-BCC7-9073C18D4D77}"/>
          </ac:grpSpMkLst>
        </pc:grpChg>
        <pc:picChg chg="add del mod">
          <ac:chgData name="Bharadwaja Cheruvu" userId="f23f1641-2f36-4ded-a6f6-e3bcd50c24f5" providerId="ADAL" clId="{FDA2F030-231F-7548-995B-EBCD0D716022}" dt="2022-11-10T02:38:39.470" v="791"/>
          <ac:picMkLst>
            <pc:docMk/>
            <pc:sldMk cId="2088467303" sldId="385"/>
            <ac:picMk id="25" creationId="{A1BE7ABC-7A62-6711-639D-F75BFBF9BCCE}"/>
          </ac:picMkLst>
        </pc:picChg>
        <pc:picChg chg="add mod">
          <ac:chgData name="Bharadwaja Cheruvu" userId="f23f1641-2f36-4ded-a6f6-e3bcd50c24f5" providerId="ADAL" clId="{FDA2F030-231F-7548-995B-EBCD0D716022}" dt="2022-11-10T02:39:00.714" v="797"/>
          <ac:picMkLst>
            <pc:docMk/>
            <pc:sldMk cId="2088467303" sldId="385"/>
            <ac:picMk id="37" creationId="{27051291-0FD4-D94B-D1E1-9E94B0A8BA6D}"/>
          </ac:picMkLst>
        </pc:picChg>
        <pc:cxnChg chg="del">
          <ac:chgData name="Bharadwaja Cheruvu" userId="f23f1641-2f36-4ded-a6f6-e3bcd50c24f5" providerId="ADAL" clId="{FDA2F030-231F-7548-995B-EBCD0D716022}" dt="2022-11-10T02:36:40.917" v="774" actId="478"/>
          <ac:cxnSpMkLst>
            <pc:docMk/>
            <pc:sldMk cId="2088467303" sldId="385"/>
            <ac:cxnSpMk id="5" creationId="{60888F8F-1FBC-4A8C-81C5-123E219D0551}"/>
          </ac:cxnSpMkLst>
        </pc:cxnChg>
        <pc:cxnChg chg="del">
          <ac:chgData name="Bharadwaja Cheruvu" userId="f23f1641-2f36-4ded-a6f6-e3bcd50c24f5" providerId="ADAL" clId="{FDA2F030-231F-7548-995B-EBCD0D716022}" dt="2022-11-10T02:36:40.917" v="774" actId="478"/>
          <ac:cxnSpMkLst>
            <pc:docMk/>
            <pc:sldMk cId="2088467303" sldId="385"/>
            <ac:cxnSpMk id="9" creationId="{BA7602ED-C8BC-4E67-82A5-FADA847CAA5A}"/>
          </ac:cxnSpMkLst>
        </pc:cxnChg>
        <pc:cxnChg chg="del">
          <ac:chgData name="Bharadwaja Cheruvu" userId="f23f1641-2f36-4ded-a6f6-e3bcd50c24f5" providerId="ADAL" clId="{FDA2F030-231F-7548-995B-EBCD0D716022}" dt="2022-11-10T02:36:40.917" v="774" actId="478"/>
          <ac:cxnSpMkLst>
            <pc:docMk/>
            <pc:sldMk cId="2088467303" sldId="385"/>
            <ac:cxnSpMk id="10" creationId="{FB8ABB24-D491-4C4D-94D7-557404A5F414}"/>
          </ac:cxnSpMkLst>
        </pc:cxnChg>
      </pc:sldChg>
      <pc:sldChg chg="add">
        <pc:chgData name="Bharadwaja Cheruvu" userId="f23f1641-2f36-4ded-a6f6-e3bcd50c24f5" providerId="ADAL" clId="{FDA2F030-231F-7548-995B-EBCD0D716022}" dt="2022-11-10T02:32:05.824" v="702" actId="2890"/>
        <pc:sldMkLst>
          <pc:docMk/>
          <pc:sldMk cId="2768626924" sldId="386"/>
        </pc:sldMkLst>
      </pc:sldChg>
      <pc:sldChg chg="addSp delSp modSp add mod">
        <pc:chgData name="Bharadwaja Cheruvu" userId="f23f1641-2f36-4ded-a6f6-e3bcd50c24f5" providerId="ADAL" clId="{FDA2F030-231F-7548-995B-EBCD0D716022}" dt="2022-11-10T02:44:24.505" v="813" actId="14100"/>
        <pc:sldMkLst>
          <pc:docMk/>
          <pc:sldMk cId="2443731593" sldId="387"/>
        </pc:sldMkLst>
        <pc:spChg chg="del">
          <ac:chgData name="Bharadwaja Cheruvu" userId="f23f1641-2f36-4ded-a6f6-e3bcd50c24f5" providerId="ADAL" clId="{FDA2F030-231F-7548-995B-EBCD0D716022}" dt="2022-11-10T02:44:02.287" v="810" actId="478"/>
          <ac:spMkLst>
            <pc:docMk/>
            <pc:sldMk cId="2443731593" sldId="387"/>
            <ac:spMk id="34" creationId="{14E64A6E-501E-3179-8884-5885F804701E}"/>
          </ac:spMkLst>
        </pc:spChg>
        <pc:spChg chg="del">
          <ac:chgData name="Bharadwaja Cheruvu" userId="f23f1641-2f36-4ded-a6f6-e3bcd50c24f5" providerId="ADAL" clId="{FDA2F030-231F-7548-995B-EBCD0D716022}" dt="2022-11-10T02:44:02.287" v="810" actId="478"/>
          <ac:spMkLst>
            <pc:docMk/>
            <pc:sldMk cId="2443731593" sldId="387"/>
            <ac:spMk id="35" creationId="{800F834F-A0BE-EE8B-8159-B629481ED96B}"/>
          </ac:spMkLst>
        </pc:spChg>
        <pc:spChg chg="del">
          <ac:chgData name="Bharadwaja Cheruvu" userId="f23f1641-2f36-4ded-a6f6-e3bcd50c24f5" providerId="ADAL" clId="{FDA2F030-231F-7548-995B-EBCD0D716022}" dt="2022-11-10T02:44:02.287" v="810" actId="478"/>
          <ac:spMkLst>
            <pc:docMk/>
            <pc:sldMk cId="2443731593" sldId="387"/>
            <ac:spMk id="36" creationId="{71DDB342-7B25-E0EC-E1C6-E763D75A6CC5}"/>
          </ac:spMkLst>
        </pc:spChg>
        <pc:picChg chg="add mod">
          <ac:chgData name="Bharadwaja Cheruvu" userId="f23f1641-2f36-4ded-a6f6-e3bcd50c24f5" providerId="ADAL" clId="{FDA2F030-231F-7548-995B-EBCD0D716022}" dt="2022-11-10T02:44:24.505" v="813" actId="14100"/>
          <ac:picMkLst>
            <pc:docMk/>
            <pc:sldMk cId="2443731593" sldId="387"/>
            <ac:picMk id="2" creationId="{64727FC9-C87E-FFAB-7C99-CEA6B9C28FEF}"/>
          </ac:picMkLst>
        </pc:picChg>
        <pc:picChg chg="del">
          <ac:chgData name="Bharadwaja Cheruvu" userId="f23f1641-2f36-4ded-a6f6-e3bcd50c24f5" providerId="ADAL" clId="{FDA2F030-231F-7548-995B-EBCD0D716022}" dt="2022-11-10T02:44:02.287" v="810" actId="478"/>
          <ac:picMkLst>
            <pc:docMk/>
            <pc:sldMk cId="2443731593" sldId="387"/>
            <ac:picMk id="37" creationId="{27051291-0FD4-D94B-D1E1-9E94B0A8BA6D}"/>
          </ac:picMkLst>
        </pc:picChg>
      </pc:sldChg>
      <pc:sldChg chg="addSp delSp modSp add mod">
        <pc:chgData name="Bharadwaja Cheruvu" userId="f23f1641-2f36-4ded-a6f6-e3bcd50c24f5" providerId="ADAL" clId="{FDA2F030-231F-7548-995B-EBCD0D716022}" dt="2022-11-10T02:46:01.383" v="822" actId="1076"/>
        <pc:sldMkLst>
          <pc:docMk/>
          <pc:sldMk cId="1703767222" sldId="388"/>
        </pc:sldMkLst>
        <pc:spChg chg="add del mod">
          <ac:chgData name="Bharadwaja Cheruvu" userId="f23f1641-2f36-4ded-a6f6-e3bcd50c24f5" providerId="ADAL" clId="{FDA2F030-231F-7548-995B-EBCD0D716022}" dt="2022-11-10T02:45:22.691" v="817"/>
          <ac:spMkLst>
            <pc:docMk/>
            <pc:sldMk cId="1703767222" sldId="388"/>
            <ac:spMk id="3" creationId="{255E76AC-2AD3-C541-5EA9-80211738ECAD}"/>
          </ac:spMkLst>
        </pc:spChg>
        <pc:spChg chg="add del mod">
          <ac:chgData name="Bharadwaja Cheruvu" userId="f23f1641-2f36-4ded-a6f6-e3bcd50c24f5" providerId="ADAL" clId="{FDA2F030-231F-7548-995B-EBCD0D716022}" dt="2022-11-10T02:45:22.691" v="817"/>
          <ac:spMkLst>
            <pc:docMk/>
            <pc:sldMk cId="1703767222" sldId="388"/>
            <ac:spMk id="4" creationId="{52C2AC9A-A986-7C58-F43B-5D8554873E4C}"/>
          </ac:spMkLst>
        </pc:spChg>
        <pc:spChg chg="add del mod">
          <ac:chgData name="Bharadwaja Cheruvu" userId="f23f1641-2f36-4ded-a6f6-e3bcd50c24f5" providerId="ADAL" clId="{FDA2F030-231F-7548-995B-EBCD0D716022}" dt="2022-11-10T02:45:22.691" v="817"/>
          <ac:spMkLst>
            <pc:docMk/>
            <pc:sldMk cId="1703767222" sldId="388"/>
            <ac:spMk id="5" creationId="{FC5FB541-7207-ABA0-0509-9C8CD374FE7E}"/>
          </ac:spMkLst>
        </pc:spChg>
        <pc:spChg chg="add del mod">
          <ac:chgData name="Bharadwaja Cheruvu" userId="f23f1641-2f36-4ded-a6f6-e3bcd50c24f5" providerId="ADAL" clId="{FDA2F030-231F-7548-995B-EBCD0D716022}" dt="2022-11-10T02:45:22.691" v="817"/>
          <ac:spMkLst>
            <pc:docMk/>
            <pc:sldMk cId="1703767222" sldId="388"/>
            <ac:spMk id="6" creationId="{442F2754-3D8D-33C5-0FBC-777B67D7F599}"/>
          </ac:spMkLst>
        </pc:spChg>
        <pc:spChg chg="add del mod">
          <ac:chgData name="Bharadwaja Cheruvu" userId="f23f1641-2f36-4ded-a6f6-e3bcd50c24f5" providerId="ADAL" clId="{FDA2F030-231F-7548-995B-EBCD0D716022}" dt="2022-11-10T02:45:22.691" v="817"/>
          <ac:spMkLst>
            <pc:docMk/>
            <pc:sldMk cId="1703767222" sldId="388"/>
            <ac:spMk id="7" creationId="{AB8EA62A-78BA-03C1-859F-7316BE0C4ECE}"/>
          </ac:spMkLst>
        </pc:spChg>
        <pc:spChg chg="add del mod">
          <ac:chgData name="Bharadwaja Cheruvu" userId="f23f1641-2f36-4ded-a6f6-e3bcd50c24f5" providerId="ADAL" clId="{FDA2F030-231F-7548-995B-EBCD0D716022}" dt="2022-11-10T02:45:22.691" v="817"/>
          <ac:spMkLst>
            <pc:docMk/>
            <pc:sldMk cId="1703767222" sldId="388"/>
            <ac:spMk id="8" creationId="{8EF15C0C-000A-04B7-F290-491EF5B48993}"/>
          </ac:spMkLst>
        </pc:spChg>
        <pc:spChg chg="add del mod">
          <ac:chgData name="Bharadwaja Cheruvu" userId="f23f1641-2f36-4ded-a6f6-e3bcd50c24f5" providerId="ADAL" clId="{FDA2F030-231F-7548-995B-EBCD0D716022}" dt="2022-11-10T02:45:22.691" v="817"/>
          <ac:spMkLst>
            <pc:docMk/>
            <pc:sldMk cId="1703767222" sldId="388"/>
            <ac:spMk id="9" creationId="{B26F5C65-0021-5E48-E40E-B6B0C446FA04}"/>
          </ac:spMkLst>
        </pc:spChg>
        <pc:spChg chg="add del mod">
          <ac:chgData name="Bharadwaja Cheruvu" userId="f23f1641-2f36-4ded-a6f6-e3bcd50c24f5" providerId="ADAL" clId="{FDA2F030-231F-7548-995B-EBCD0D716022}" dt="2022-11-10T02:45:22.691" v="817"/>
          <ac:spMkLst>
            <pc:docMk/>
            <pc:sldMk cId="1703767222" sldId="388"/>
            <ac:spMk id="10" creationId="{0FED283D-66ED-B60A-EAA3-2F53CC2FAC5D}"/>
          </ac:spMkLst>
        </pc:spChg>
        <pc:spChg chg="add del mod">
          <ac:chgData name="Bharadwaja Cheruvu" userId="f23f1641-2f36-4ded-a6f6-e3bcd50c24f5" providerId="ADAL" clId="{FDA2F030-231F-7548-995B-EBCD0D716022}" dt="2022-11-10T02:45:22.691" v="817"/>
          <ac:spMkLst>
            <pc:docMk/>
            <pc:sldMk cId="1703767222" sldId="388"/>
            <ac:spMk id="11" creationId="{024ACA57-1B6F-DBE1-9B3C-161BCB697393}"/>
          </ac:spMkLst>
        </pc:spChg>
        <pc:spChg chg="add del mod">
          <ac:chgData name="Bharadwaja Cheruvu" userId="f23f1641-2f36-4ded-a6f6-e3bcd50c24f5" providerId="ADAL" clId="{FDA2F030-231F-7548-995B-EBCD0D716022}" dt="2022-11-10T02:45:22.691" v="817"/>
          <ac:spMkLst>
            <pc:docMk/>
            <pc:sldMk cId="1703767222" sldId="388"/>
            <ac:spMk id="13" creationId="{598EF5A9-A1A8-0ECA-DAA5-4A5E437CC394}"/>
          </ac:spMkLst>
        </pc:spChg>
        <pc:spChg chg="add del mod">
          <ac:chgData name="Bharadwaja Cheruvu" userId="f23f1641-2f36-4ded-a6f6-e3bcd50c24f5" providerId="ADAL" clId="{FDA2F030-231F-7548-995B-EBCD0D716022}" dt="2022-11-10T02:45:22.691" v="817"/>
          <ac:spMkLst>
            <pc:docMk/>
            <pc:sldMk cId="1703767222" sldId="388"/>
            <ac:spMk id="22" creationId="{0ABB38F9-E71F-FA4D-B8DD-7130220E673F}"/>
          </ac:spMkLst>
        </pc:spChg>
        <pc:spChg chg="add del mod">
          <ac:chgData name="Bharadwaja Cheruvu" userId="f23f1641-2f36-4ded-a6f6-e3bcd50c24f5" providerId="ADAL" clId="{FDA2F030-231F-7548-995B-EBCD0D716022}" dt="2022-11-10T02:45:22.691" v="817"/>
          <ac:spMkLst>
            <pc:docMk/>
            <pc:sldMk cId="1703767222" sldId="388"/>
            <ac:spMk id="23" creationId="{7F0E8417-E809-9222-E346-A06B1B8D7A1C}"/>
          </ac:spMkLst>
        </pc:spChg>
        <pc:spChg chg="add del mod">
          <ac:chgData name="Bharadwaja Cheruvu" userId="f23f1641-2f36-4ded-a6f6-e3bcd50c24f5" providerId="ADAL" clId="{FDA2F030-231F-7548-995B-EBCD0D716022}" dt="2022-11-10T02:45:22.691" v="817"/>
          <ac:spMkLst>
            <pc:docMk/>
            <pc:sldMk cId="1703767222" sldId="388"/>
            <ac:spMk id="24" creationId="{A58CCE47-84B6-178F-2943-919F8DA138B1}"/>
          </ac:spMkLst>
        </pc:spChg>
        <pc:spChg chg="add del mod">
          <ac:chgData name="Bharadwaja Cheruvu" userId="f23f1641-2f36-4ded-a6f6-e3bcd50c24f5" providerId="ADAL" clId="{FDA2F030-231F-7548-995B-EBCD0D716022}" dt="2022-11-10T02:45:22.691" v="817"/>
          <ac:spMkLst>
            <pc:docMk/>
            <pc:sldMk cId="1703767222" sldId="388"/>
            <ac:spMk id="25" creationId="{1C38819D-9C68-6A80-7C57-C1E1C2690922}"/>
          </ac:spMkLst>
        </pc:spChg>
        <pc:spChg chg="add del mod">
          <ac:chgData name="Bharadwaja Cheruvu" userId="f23f1641-2f36-4ded-a6f6-e3bcd50c24f5" providerId="ADAL" clId="{FDA2F030-231F-7548-995B-EBCD0D716022}" dt="2022-11-10T02:45:22.691" v="817"/>
          <ac:spMkLst>
            <pc:docMk/>
            <pc:sldMk cId="1703767222" sldId="388"/>
            <ac:spMk id="26" creationId="{0BDC4370-7407-3BDB-0F12-D3E95A286A4D}"/>
          </ac:spMkLst>
        </pc:spChg>
        <pc:spChg chg="add del mod">
          <ac:chgData name="Bharadwaja Cheruvu" userId="f23f1641-2f36-4ded-a6f6-e3bcd50c24f5" providerId="ADAL" clId="{FDA2F030-231F-7548-995B-EBCD0D716022}" dt="2022-11-10T02:45:22.691" v="817"/>
          <ac:spMkLst>
            <pc:docMk/>
            <pc:sldMk cId="1703767222" sldId="388"/>
            <ac:spMk id="27" creationId="{F10360FA-12B4-6176-1D82-ABE00088E05C}"/>
          </ac:spMkLst>
        </pc:spChg>
        <pc:spChg chg="add del mod">
          <ac:chgData name="Bharadwaja Cheruvu" userId="f23f1641-2f36-4ded-a6f6-e3bcd50c24f5" providerId="ADAL" clId="{FDA2F030-231F-7548-995B-EBCD0D716022}" dt="2022-11-10T02:45:22.691" v="817"/>
          <ac:spMkLst>
            <pc:docMk/>
            <pc:sldMk cId="1703767222" sldId="388"/>
            <ac:spMk id="28" creationId="{023BA909-5088-BC02-DE72-8623AB7C3394}"/>
          </ac:spMkLst>
        </pc:spChg>
        <pc:spChg chg="add del mod">
          <ac:chgData name="Bharadwaja Cheruvu" userId="f23f1641-2f36-4ded-a6f6-e3bcd50c24f5" providerId="ADAL" clId="{FDA2F030-231F-7548-995B-EBCD0D716022}" dt="2022-11-10T02:45:22.691" v="817"/>
          <ac:spMkLst>
            <pc:docMk/>
            <pc:sldMk cId="1703767222" sldId="388"/>
            <ac:spMk id="29" creationId="{F48D6B82-C4F1-9026-5EF8-5F8C8909A878}"/>
          </ac:spMkLst>
        </pc:spChg>
        <pc:spChg chg="add del mod">
          <ac:chgData name="Bharadwaja Cheruvu" userId="f23f1641-2f36-4ded-a6f6-e3bcd50c24f5" providerId="ADAL" clId="{FDA2F030-231F-7548-995B-EBCD0D716022}" dt="2022-11-10T02:45:22.691" v="817"/>
          <ac:spMkLst>
            <pc:docMk/>
            <pc:sldMk cId="1703767222" sldId="388"/>
            <ac:spMk id="30" creationId="{95232BF2-9584-C4B5-FA59-54FFEE5D1384}"/>
          </ac:spMkLst>
        </pc:spChg>
        <pc:spChg chg="add del mod">
          <ac:chgData name="Bharadwaja Cheruvu" userId="f23f1641-2f36-4ded-a6f6-e3bcd50c24f5" providerId="ADAL" clId="{FDA2F030-231F-7548-995B-EBCD0D716022}" dt="2022-11-10T02:45:22.691" v="817"/>
          <ac:spMkLst>
            <pc:docMk/>
            <pc:sldMk cId="1703767222" sldId="388"/>
            <ac:spMk id="31" creationId="{65C724A8-AFBF-208E-0156-DA0D179C514B}"/>
          </ac:spMkLst>
        </pc:spChg>
        <pc:spChg chg="add del mod">
          <ac:chgData name="Bharadwaja Cheruvu" userId="f23f1641-2f36-4ded-a6f6-e3bcd50c24f5" providerId="ADAL" clId="{FDA2F030-231F-7548-995B-EBCD0D716022}" dt="2022-11-10T02:45:22.691" v="817"/>
          <ac:spMkLst>
            <pc:docMk/>
            <pc:sldMk cId="1703767222" sldId="388"/>
            <ac:spMk id="32" creationId="{48D1D974-5C40-0BED-900B-583753DC045C}"/>
          </ac:spMkLst>
        </pc:spChg>
        <pc:spChg chg="add del mod">
          <ac:chgData name="Bharadwaja Cheruvu" userId="f23f1641-2f36-4ded-a6f6-e3bcd50c24f5" providerId="ADAL" clId="{FDA2F030-231F-7548-995B-EBCD0D716022}" dt="2022-11-10T02:45:22.691" v="817"/>
          <ac:spMkLst>
            <pc:docMk/>
            <pc:sldMk cId="1703767222" sldId="388"/>
            <ac:spMk id="33" creationId="{C3406685-593E-5409-71A0-3261509DAF5B}"/>
          </ac:spMkLst>
        </pc:spChg>
        <pc:spChg chg="add del mod">
          <ac:chgData name="Bharadwaja Cheruvu" userId="f23f1641-2f36-4ded-a6f6-e3bcd50c24f5" providerId="ADAL" clId="{FDA2F030-231F-7548-995B-EBCD0D716022}" dt="2022-11-10T02:45:22.691" v="817"/>
          <ac:spMkLst>
            <pc:docMk/>
            <pc:sldMk cId="1703767222" sldId="388"/>
            <ac:spMk id="34" creationId="{A8B6343E-DDF2-2A97-798B-F1AC00F2EC2B}"/>
          </ac:spMkLst>
        </pc:spChg>
        <pc:spChg chg="add del mod">
          <ac:chgData name="Bharadwaja Cheruvu" userId="f23f1641-2f36-4ded-a6f6-e3bcd50c24f5" providerId="ADAL" clId="{FDA2F030-231F-7548-995B-EBCD0D716022}" dt="2022-11-10T02:45:22.691" v="817"/>
          <ac:spMkLst>
            <pc:docMk/>
            <pc:sldMk cId="1703767222" sldId="388"/>
            <ac:spMk id="38" creationId="{474F286A-763E-1646-961E-5FAEE746D53D}"/>
          </ac:spMkLst>
        </pc:spChg>
        <pc:spChg chg="add del mod">
          <ac:chgData name="Bharadwaja Cheruvu" userId="f23f1641-2f36-4ded-a6f6-e3bcd50c24f5" providerId="ADAL" clId="{FDA2F030-231F-7548-995B-EBCD0D716022}" dt="2022-11-10T02:45:22.691" v="817"/>
          <ac:spMkLst>
            <pc:docMk/>
            <pc:sldMk cId="1703767222" sldId="388"/>
            <ac:spMk id="39" creationId="{9BEF26D7-6851-9A03-CBDD-7E1E8D355D5A}"/>
          </ac:spMkLst>
        </pc:spChg>
        <pc:spChg chg="add del mod">
          <ac:chgData name="Bharadwaja Cheruvu" userId="f23f1641-2f36-4ded-a6f6-e3bcd50c24f5" providerId="ADAL" clId="{FDA2F030-231F-7548-995B-EBCD0D716022}" dt="2022-11-10T02:45:22.691" v="817"/>
          <ac:spMkLst>
            <pc:docMk/>
            <pc:sldMk cId="1703767222" sldId="388"/>
            <ac:spMk id="40" creationId="{E5F1F2FB-E6A6-0B65-C6A8-BDCF4BE2AC95}"/>
          </ac:spMkLst>
        </pc:spChg>
        <pc:spChg chg="add del mod">
          <ac:chgData name="Bharadwaja Cheruvu" userId="f23f1641-2f36-4ded-a6f6-e3bcd50c24f5" providerId="ADAL" clId="{FDA2F030-231F-7548-995B-EBCD0D716022}" dt="2022-11-10T02:45:22.691" v="817"/>
          <ac:spMkLst>
            <pc:docMk/>
            <pc:sldMk cId="1703767222" sldId="388"/>
            <ac:spMk id="41" creationId="{728B5049-4F6B-F666-EB82-5C85F26BD4DB}"/>
          </ac:spMkLst>
        </pc:spChg>
        <pc:spChg chg="add del mod">
          <ac:chgData name="Bharadwaja Cheruvu" userId="f23f1641-2f36-4ded-a6f6-e3bcd50c24f5" providerId="ADAL" clId="{FDA2F030-231F-7548-995B-EBCD0D716022}" dt="2022-11-10T02:45:22.691" v="817"/>
          <ac:spMkLst>
            <pc:docMk/>
            <pc:sldMk cId="1703767222" sldId="388"/>
            <ac:spMk id="42" creationId="{17193246-FE5D-1269-5DAA-059D6277E270}"/>
          </ac:spMkLst>
        </pc:spChg>
        <pc:spChg chg="add del mod">
          <ac:chgData name="Bharadwaja Cheruvu" userId="f23f1641-2f36-4ded-a6f6-e3bcd50c24f5" providerId="ADAL" clId="{FDA2F030-231F-7548-995B-EBCD0D716022}" dt="2022-11-10T02:45:22.691" v="817"/>
          <ac:spMkLst>
            <pc:docMk/>
            <pc:sldMk cId="1703767222" sldId="388"/>
            <ac:spMk id="43" creationId="{9A35D99F-D9EF-EC94-D3A5-83E56D658BE3}"/>
          </ac:spMkLst>
        </pc:spChg>
        <pc:spChg chg="add del mod">
          <ac:chgData name="Bharadwaja Cheruvu" userId="f23f1641-2f36-4ded-a6f6-e3bcd50c24f5" providerId="ADAL" clId="{FDA2F030-231F-7548-995B-EBCD0D716022}" dt="2022-11-10T02:45:22.691" v="817"/>
          <ac:spMkLst>
            <pc:docMk/>
            <pc:sldMk cId="1703767222" sldId="388"/>
            <ac:spMk id="44" creationId="{8BA1BA5B-DA93-B346-89F7-E9A9AC164B51}"/>
          </ac:spMkLst>
        </pc:spChg>
        <pc:spChg chg="add del mod">
          <ac:chgData name="Bharadwaja Cheruvu" userId="f23f1641-2f36-4ded-a6f6-e3bcd50c24f5" providerId="ADAL" clId="{FDA2F030-231F-7548-995B-EBCD0D716022}" dt="2022-11-10T02:45:22.691" v="817"/>
          <ac:spMkLst>
            <pc:docMk/>
            <pc:sldMk cId="1703767222" sldId="388"/>
            <ac:spMk id="45" creationId="{532A0271-7769-16B9-45FA-EA0D533BC8B2}"/>
          </ac:spMkLst>
        </pc:spChg>
        <pc:spChg chg="add del mod">
          <ac:chgData name="Bharadwaja Cheruvu" userId="f23f1641-2f36-4ded-a6f6-e3bcd50c24f5" providerId="ADAL" clId="{FDA2F030-231F-7548-995B-EBCD0D716022}" dt="2022-11-10T02:45:22.691" v="817"/>
          <ac:spMkLst>
            <pc:docMk/>
            <pc:sldMk cId="1703767222" sldId="388"/>
            <ac:spMk id="46" creationId="{5006B632-A0F3-1E5C-21D1-8A588018156E}"/>
          </ac:spMkLst>
        </pc:spChg>
        <pc:picChg chg="del">
          <ac:chgData name="Bharadwaja Cheruvu" userId="f23f1641-2f36-4ded-a6f6-e3bcd50c24f5" providerId="ADAL" clId="{FDA2F030-231F-7548-995B-EBCD0D716022}" dt="2022-11-10T02:45:11.450" v="815" actId="478"/>
          <ac:picMkLst>
            <pc:docMk/>
            <pc:sldMk cId="1703767222" sldId="388"/>
            <ac:picMk id="2" creationId="{64727FC9-C87E-FFAB-7C99-CEA6B9C28FEF}"/>
          </ac:picMkLst>
        </pc:picChg>
        <pc:picChg chg="add del mod">
          <ac:chgData name="Bharadwaja Cheruvu" userId="f23f1641-2f36-4ded-a6f6-e3bcd50c24f5" providerId="ADAL" clId="{FDA2F030-231F-7548-995B-EBCD0D716022}" dt="2022-11-10T02:45:22.691" v="817"/>
          <ac:picMkLst>
            <pc:docMk/>
            <pc:sldMk cId="1703767222" sldId="388"/>
            <ac:picMk id="14" creationId="{4CEC67E7-148E-C9C4-9046-45827157B7CB}"/>
          </ac:picMkLst>
        </pc:picChg>
        <pc:picChg chg="add del mod">
          <ac:chgData name="Bharadwaja Cheruvu" userId="f23f1641-2f36-4ded-a6f6-e3bcd50c24f5" providerId="ADAL" clId="{FDA2F030-231F-7548-995B-EBCD0D716022}" dt="2022-11-10T02:45:22.691" v="817"/>
          <ac:picMkLst>
            <pc:docMk/>
            <pc:sldMk cId="1703767222" sldId="388"/>
            <ac:picMk id="15" creationId="{25A2D9CF-B6F4-98D8-3EAF-5C02FFE997C5}"/>
          </ac:picMkLst>
        </pc:picChg>
        <pc:picChg chg="add del mod">
          <ac:chgData name="Bharadwaja Cheruvu" userId="f23f1641-2f36-4ded-a6f6-e3bcd50c24f5" providerId="ADAL" clId="{FDA2F030-231F-7548-995B-EBCD0D716022}" dt="2022-11-10T02:45:22.691" v="817"/>
          <ac:picMkLst>
            <pc:docMk/>
            <pc:sldMk cId="1703767222" sldId="388"/>
            <ac:picMk id="16" creationId="{8FC7E167-063B-4EE3-9904-3FC6F287A7C6}"/>
          </ac:picMkLst>
        </pc:picChg>
        <pc:picChg chg="add del mod">
          <ac:chgData name="Bharadwaja Cheruvu" userId="f23f1641-2f36-4ded-a6f6-e3bcd50c24f5" providerId="ADAL" clId="{FDA2F030-231F-7548-995B-EBCD0D716022}" dt="2022-11-10T02:45:22.691" v="817"/>
          <ac:picMkLst>
            <pc:docMk/>
            <pc:sldMk cId="1703767222" sldId="388"/>
            <ac:picMk id="17" creationId="{7FF95530-1403-733B-F145-5D2C9649186C}"/>
          </ac:picMkLst>
        </pc:picChg>
        <pc:picChg chg="add del mod">
          <ac:chgData name="Bharadwaja Cheruvu" userId="f23f1641-2f36-4ded-a6f6-e3bcd50c24f5" providerId="ADAL" clId="{FDA2F030-231F-7548-995B-EBCD0D716022}" dt="2022-11-10T02:45:22.691" v="817"/>
          <ac:picMkLst>
            <pc:docMk/>
            <pc:sldMk cId="1703767222" sldId="388"/>
            <ac:picMk id="18" creationId="{5459ABA7-10CD-96ED-4A84-74B27502B41F}"/>
          </ac:picMkLst>
        </pc:picChg>
        <pc:picChg chg="add del mod">
          <ac:chgData name="Bharadwaja Cheruvu" userId="f23f1641-2f36-4ded-a6f6-e3bcd50c24f5" providerId="ADAL" clId="{FDA2F030-231F-7548-995B-EBCD0D716022}" dt="2022-11-10T02:45:22.691" v="817"/>
          <ac:picMkLst>
            <pc:docMk/>
            <pc:sldMk cId="1703767222" sldId="388"/>
            <ac:picMk id="19" creationId="{7D9ADF33-180F-B7FC-C95F-FB3BF69CA2A7}"/>
          </ac:picMkLst>
        </pc:picChg>
        <pc:picChg chg="add del mod">
          <ac:chgData name="Bharadwaja Cheruvu" userId="f23f1641-2f36-4ded-a6f6-e3bcd50c24f5" providerId="ADAL" clId="{FDA2F030-231F-7548-995B-EBCD0D716022}" dt="2022-11-10T02:45:22.691" v="817"/>
          <ac:picMkLst>
            <pc:docMk/>
            <pc:sldMk cId="1703767222" sldId="388"/>
            <ac:picMk id="20" creationId="{14B1EBB9-A5A3-4301-136A-FEB0FF0A0FBD}"/>
          </ac:picMkLst>
        </pc:picChg>
        <pc:picChg chg="add del mod">
          <ac:chgData name="Bharadwaja Cheruvu" userId="f23f1641-2f36-4ded-a6f6-e3bcd50c24f5" providerId="ADAL" clId="{FDA2F030-231F-7548-995B-EBCD0D716022}" dt="2022-11-10T02:45:22.691" v="817"/>
          <ac:picMkLst>
            <pc:docMk/>
            <pc:sldMk cId="1703767222" sldId="388"/>
            <ac:picMk id="21" creationId="{9A9158E5-DFFA-9051-13D7-87C61290E997}"/>
          </ac:picMkLst>
        </pc:picChg>
        <pc:picChg chg="add del mod">
          <ac:chgData name="Bharadwaja Cheruvu" userId="f23f1641-2f36-4ded-a6f6-e3bcd50c24f5" providerId="ADAL" clId="{FDA2F030-231F-7548-995B-EBCD0D716022}" dt="2022-11-10T02:45:22.691" v="817"/>
          <ac:picMkLst>
            <pc:docMk/>
            <pc:sldMk cId="1703767222" sldId="388"/>
            <ac:picMk id="35" creationId="{9BAB3E6C-FEE3-A226-8CCB-F5DB7702A019}"/>
          </ac:picMkLst>
        </pc:picChg>
        <pc:picChg chg="add del mod">
          <ac:chgData name="Bharadwaja Cheruvu" userId="f23f1641-2f36-4ded-a6f6-e3bcd50c24f5" providerId="ADAL" clId="{FDA2F030-231F-7548-995B-EBCD0D716022}" dt="2022-11-10T02:45:22.691" v="817"/>
          <ac:picMkLst>
            <pc:docMk/>
            <pc:sldMk cId="1703767222" sldId="388"/>
            <ac:picMk id="36" creationId="{9B46BCA0-4A6E-1240-9DCC-F3CDD7FB3533}"/>
          </ac:picMkLst>
        </pc:picChg>
        <pc:picChg chg="add del mod">
          <ac:chgData name="Bharadwaja Cheruvu" userId="f23f1641-2f36-4ded-a6f6-e3bcd50c24f5" providerId="ADAL" clId="{FDA2F030-231F-7548-995B-EBCD0D716022}" dt="2022-11-10T02:45:22.691" v="817"/>
          <ac:picMkLst>
            <pc:docMk/>
            <pc:sldMk cId="1703767222" sldId="388"/>
            <ac:picMk id="37" creationId="{70A67BE9-B2B2-19EF-2C74-9C3118FD1370}"/>
          </ac:picMkLst>
        </pc:picChg>
        <pc:picChg chg="add del mod">
          <ac:chgData name="Bharadwaja Cheruvu" userId="f23f1641-2f36-4ded-a6f6-e3bcd50c24f5" providerId="ADAL" clId="{FDA2F030-231F-7548-995B-EBCD0D716022}" dt="2022-11-10T02:45:22.691" v="817"/>
          <ac:picMkLst>
            <pc:docMk/>
            <pc:sldMk cId="1703767222" sldId="388"/>
            <ac:picMk id="47" creationId="{6698D1D8-CFE1-356E-BA60-299A60F53219}"/>
          </ac:picMkLst>
        </pc:picChg>
        <pc:picChg chg="add mod">
          <ac:chgData name="Bharadwaja Cheruvu" userId="f23f1641-2f36-4ded-a6f6-e3bcd50c24f5" providerId="ADAL" clId="{FDA2F030-231F-7548-995B-EBCD0D716022}" dt="2022-11-10T02:46:01.383" v="822" actId="1076"/>
          <ac:picMkLst>
            <pc:docMk/>
            <pc:sldMk cId="1703767222" sldId="388"/>
            <ac:picMk id="49" creationId="{8F17A3B1-FEE4-9E19-7AF5-C82219025569}"/>
          </ac:picMkLst>
        </pc:picChg>
        <pc:cxnChg chg="add del mod">
          <ac:chgData name="Bharadwaja Cheruvu" userId="f23f1641-2f36-4ded-a6f6-e3bcd50c24f5" providerId="ADAL" clId="{FDA2F030-231F-7548-995B-EBCD0D716022}" dt="2022-11-10T02:45:22.691" v="817"/>
          <ac:cxnSpMkLst>
            <pc:docMk/>
            <pc:sldMk cId="1703767222" sldId="388"/>
            <ac:cxnSpMk id="12" creationId="{05C10470-EA17-8664-A30B-DFD27709D121}"/>
          </ac:cxnSpMkLst>
        </pc:cxnChg>
      </pc:sldChg>
      <pc:sldChg chg="addSp delSp modSp add mod">
        <pc:chgData name="Bharadwaja Cheruvu" userId="f23f1641-2f36-4ded-a6f6-e3bcd50c24f5" providerId="ADAL" clId="{FDA2F030-231F-7548-995B-EBCD0D716022}" dt="2022-11-10T19:33:44.881" v="1550" actId="20577"/>
        <pc:sldMkLst>
          <pc:docMk/>
          <pc:sldMk cId="3961466082" sldId="389"/>
        </pc:sldMkLst>
        <pc:spChg chg="add del mod">
          <ac:chgData name="Bharadwaja Cheruvu" userId="f23f1641-2f36-4ded-a6f6-e3bcd50c24f5" providerId="ADAL" clId="{FDA2F030-231F-7548-995B-EBCD0D716022}" dt="2022-11-10T19:33:44.881" v="1550" actId="20577"/>
          <ac:spMkLst>
            <pc:docMk/>
            <pc:sldMk cId="3961466082" sldId="389"/>
            <ac:spMk id="398" creationId="{EA77BB26-E002-49B1-B782-9E4734F3532C}"/>
          </ac:spMkLst>
        </pc:spChg>
      </pc:sldChg>
      <pc:sldChg chg="addSp delSp modSp add mod ord modAnim">
        <pc:chgData name="Bharadwaja Cheruvu" userId="f23f1641-2f36-4ded-a6f6-e3bcd50c24f5" providerId="ADAL" clId="{FDA2F030-231F-7548-995B-EBCD0D716022}" dt="2022-11-10T19:30:30.480" v="1473" actId="1076"/>
        <pc:sldMkLst>
          <pc:docMk/>
          <pc:sldMk cId="3653801629" sldId="390"/>
        </pc:sldMkLst>
        <pc:spChg chg="add del mod">
          <ac:chgData name="Bharadwaja Cheruvu" userId="f23f1641-2f36-4ded-a6f6-e3bcd50c24f5" providerId="ADAL" clId="{FDA2F030-231F-7548-995B-EBCD0D716022}" dt="2022-11-10T18:17:28.084" v="857" actId="478"/>
          <ac:spMkLst>
            <pc:docMk/>
            <pc:sldMk cId="3653801629" sldId="390"/>
            <ac:spMk id="2" creationId="{7A95C21E-5C91-C38A-FA9C-4814F7F22CEB}"/>
          </ac:spMkLst>
        </pc:spChg>
        <pc:spChg chg="mod">
          <ac:chgData name="Bharadwaja Cheruvu" userId="f23f1641-2f36-4ded-a6f6-e3bcd50c24f5" providerId="ADAL" clId="{FDA2F030-231F-7548-995B-EBCD0D716022}" dt="2022-11-10T19:25:17.623" v="1421" actId="1076"/>
          <ac:spMkLst>
            <pc:docMk/>
            <pc:sldMk cId="3653801629" sldId="390"/>
            <ac:spMk id="3" creationId="{7C2AF330-7A18-405C-BC6D-401E3F891D46}"/>
          </ac:spMkLst>
        </pc:spChg>
        <pc:spChg chg="add del">
          <ac:chgData name="Bharadwaja Cheruvu" userId="f23f1641-2f36-4ded-a6f6-e3bcd50c24f5" providerId="ADAL" clId="{FDA2F030-231F-7548-995B-EBCD0D716022}" dt="2022-11-10T18:17:33.106" v="858" actId="478"/>
          <ac:spMkLst>
            <pc:docMk/>
            <pc:sldMk cId="3653801629" sldId="390"/>
            <ac:spMk id="4" creationId="{00000000-0000-0000-0000-000000000000}"/>
          </ac:spMkLst>
        </pc:spChg>
        <pc:spChg chg="mod">
          <ac:chgData name="Bharadwaja Cheruvu" userId="f23f1641-2f36-4ded-a6f6-e3bcd50c24f5" providerId="ADAL" clId="{FDA2F030-231F-7548-995B-EBCD0D716022}" dt="2022-11-10T19:25:17.623" v="1421" actId="1076"/>
          <ac:spMkLst>
            <pc:docMk/>
            <pc:sldMk cId="3653801629" sldId="390"/>
            <ac:spMk id="6" creationId="{2BC3DFF8-124C-4806-AB0F-F4370E0EFF97}"/>
          </ac:spMkLst>
        </pc:spChg>
        <pc:spChg chg="mod">
          <ac:chgData name="Bharadwaja Cheruvu" userId="f23f1641-2f36-4ded-a6f6-e3bcd50c24f5" providerId="ADAL" clId="{FDA2F030-231F-7548-995B-EBCD0D716022}" dt="2022-11-10T19:25:17.623" v="1421" actId="1076"/>
          <ac:spMkLst>
            <pc:docMk/>
            <pc:sldMk cId="3653801629" sldId="390"/>
            <ac:spMk id="7" creationId="{4DC7540B-2CF3-4017-B8F9-26ABFF0B529E}"/>
          </ac:spMkLst>
        </pc:spChg>
        <pc:spChg chg="mod">
          <ac:chgData name="Bharadwaja Cheruvu" userId="f23f1641-2f36-4ded-a6f6-e3bcd50c24f5" providerId="ADAL" clId="{FDA2F030-231F-7548-995B-EBCD0D716022}" dt="2022-11-10T19:25:17.623" v="1421" actId="1076"/>
          <ac:spMkLst>
            <pc:docMk/>
            <pc:sldMk cId="3653801629" sldId="390"/>
            <ac:spMk id="8" creationId="{DC17FBA9-2E33-4A98-8C9A-E310FCE1D66D}"/>
          </ac:spMkLst>
        </pc:spChg>
        <pc:spChg chg="add mod">
          <ac:chgData name="Bharadwaja Cheruvu" userId="f23f1641-2f36-4ded-a6f6-e3bcd50c24f5" providerId="ADAL" clId="{FDA2F030-231F-7548-995B-EBCD0D716022}" dt="2022-11-10T19:02:04.738" v="1029" actId="20577"/>
          <ac:spMkLst>
            <pc:docMk/>
            <pc:sldMk cId="3653801629" sldId="390"/>
            <ac:spMk id="13" creationId="{A09B5198-4165-E6E5-5396-B04C1663334E}"/>
          </ac:spMkLst>
        </pc:spChg>
        <pc:spChg chg="add del mod">
          <ac:chgData name="Bharadwaja Cheruvu" userId="f23f1641-2f36-4ded-a6f6-e3bcd50c24f5" providerId="ADAL" clId="{FDA2F030-231F-7548-995B-EBCD0D716022}" dt="2022-11-10T18:52:08.016" v="993" actId="21"/>
          <ac:spMkLst>
            <pc:docMk/>
            <pc:sldMk cId="3653801629" sldId="390"/>
            <ac:spMk id="32" creationId="{D4DC95E4-EC61-D81A-6BBF-F5F9591FD6B3}"/>
          </ac:spMkLst>
        </pc:spChg>
        <pc:spChg chg="add del mod">
          <ac:chgData name="Bharadwaja Cheruvu" userId="f23f1641-2f36-4ded-a6f6-e3bcd50c24f5" providerId="ADAL" clId="{FDA2F030-231F-7548-995B-EBCD0D716022}" dt="2022-11-10T19:08:31.022" v="1033" actId="21"/>
          <ac:spMkLst>
            <pc:docMk/>
            <pc:sldMk cId="3653801629" sldId="390"/>
            <ac:spMk id="34" creationId="{63D91B72-9252-1E69-8AB8-106D0D313767}"/>
          </ac:spMkLst>
        </pc:spChg>
        <pc:spChg chg="add mod">
          <ac:chgData name="Bharadwaja Cheruvu" userId="f23f1641-2f36-4ded-a6f6-e3bcd50c24f5" providerId="ADAL" clId="{FDA2F030-231F-7548-995B-EBCD0D716022}" dt="2022-11-10T19:08:10.396" v="1031" actId="1076"/>
          <ac:spMkLst>
            <pc:docMk/>
            <pc:sldMk cId="3653801629" sldId="390"/>
            <ac:spMk id="35" creationId="{0ACF1C76-88C4-A41C-6843-98AD2422E448}"/>
          </ac:spMkLst>
        </pc:spChg>
        <pc:spChg chg="add del mod">
          <ac:chgData name="Bharadwaja Cheruvu" userId="f23f1641-2f36-4ded-a6f6-e3bcd50c24f5" providerId="ADAL" clId="{FDA2F030-231F-7548-995B-EBCD0D716022}" dt="2022-11-10T19:12:02.839" v="1076" actId="21"/>
          <ac:spMkLst>
            <pc:docMk/>
            <pc:sldMk cId="3653801629" sldId="390"/>
            <ac:spMk id="39" creationId="{4BB01F20-5D51-FE99-9953-244368C841A0}"/>
          </ac:spMkLst>
        </pc:spChg>
        <pc:grpChg chg="add del">
          <ac:chgData name="Bharadwaja Cheruvu" userId="f23f1641-2f36-4ded-a6f6-e3bcd50c24f5" providerId="ADAL" clId="{FDA2F030-231F-7548-995B-EBCD0D716022}" dt="2022-11-10T18:17:33.106" v="858" actId="478"/>
          <ac:grpSpMkLst>
            <pc:docMk/>
            <pc:sldMk cId="3653801629" sldId="390"/>
            <ac:grpSpMk id="11" creationId="{FAA440A6-0D22-4010-AF2F-F30740BF7A9C}"/>
          </ac:grpSpMkLst>
        </pc:grpChg>
        <pc:grpChg chg="add del">
          <ac:chgData name="Bharadwaja Cheruvu" userId="f23f1641-2f36-4ded-a6f6-e3bcd50c24f5" providerId="ADAL" clId="{FDA2F030-231F-7548-995B-EBCD0D716022}" dt="2022-11-10T18:17:33.106" v="858" actId="478"/>
          <ac:grpSpMkLst>
            <pc:docMk/>
            <pc:sldMk cId="3653801629" sldId="390"/>
            <ac:grpSpMk id="20" creationId="{6E7D77FD-E769-4916-BB76-771F92412C50}"/>
          </ac:grpSpMkLst>
        </pc:grpChg>
        <pc:grpChg chg="add del">
          <ac:chgData name="Bharadwaja Cheruvu" userId="f23f1641-2f36-4ded-a6f6-e3bcd50c24f5" providerId="ADAL" clId="{FDA2F030-231F-7548-995B-EBCD0D716022}" dt="2022-11-10T18:17:33.106" v="858" actId="478"/>
          <ac:grpSpMkLst>
            <pc:docMk/>
            <pc:sldMk cId="3653801629" sldId="390"/>
            <ac:grpSpMk id="24" creationId="{32A2E730-ABDA-4307-9617-7F0B65ACCCD7}"/>
          </ac:grpSpMkLst>
        </pc:grpChg>
        <pc:grpChg chg="add del">
          <ac:chgData name="Bharadwaja Cheruvu" userId="f23f1641-2f36-4ded-a6f6-e3bcd50c24f5" providerId="ADAL" clId="{FDA2F030-231F-7548-995B-EBCD0D716022}" dt="2022-11-10T18:17:33.106" v="858" actId="478"/>
          <ac:grpSpMkLst>
            <pc:docMk/>
            <pc:sldMk cId="3653801629" sldId="390"/>
            <ac:grpSpMk id="30" creationId="{2AF7931B-AC25-46A0-BCC7-9073C18D4D77}"/>
          </ac:grpSpMkLst>
        </pc:grpChg>
        <pc:graphicFrameChg chg="add mod modGraphic">
          <ac:chgData name="Bharadwaja Cheruvu" userId="f23f1641-2f36-4ded-a6f6-e3bcd50c24f5" providerId="ADAL" clId="{FDA2F030-231F-7548-995B-EBCD0D716022}" dt="2022-11-10T19:29:49.165" v="1465" actId="20577"/>
          <ac:graphicFrameMkLst>
            <pc:docMk/>
            <pc:sldMk cId="3653801629" sldId="390"/>
            <ac:graphicFrameMk id="33" creationId="{0A53A246-E9AB-6FA3-01D3-06F88F1BBC0F}"/>
          </ac:graphicFrameMkLst>
        </pc:graphicFrameChg>
        <pc:picChg chg="add del mod">
          <ac:chgData name="Bharadwaja Cheruvu" userId="f23f1641-2f36-4ded-a6f6-e3bcd50c24f5" providerId="ADAL" clId="{FDA2F030-231F-7548-995B-EBCD0D716022}" dt="2022-11-10T18:52:04.086" v="991" actId="478"/>
          <ac:picMkLst>
            <pc:docMk/>
            <pc:sldMk cId="3653801629" sldId="390"/>
            <ac:picMk id="22" creationId="{993A0556-B60F-EF0A-23A1-D1051D642CBF}"/>
          </ac:picMkLst>
        </pc:picChg>
        <pc:picChg chg="add del mod">
          <ac:chgData name="Bharadwaja Cheruvu" userId="f23f1641-2f36-4ded-a6f6-e3bcd50c24f5" providerId="ADAL" clId="{FDA2F030-231F-7548-995B-EBCD0D716022}" dt="2022-11-10T18:52:04.573" v="992" actId="478"/>
          <ac:picMkLst>
            <pc:docMk/>
            <pc:sldMk cId="3653801629" sldId="390"/>
            <ac:picMk id="25" creationId="{0AFF9696-33BA-2B8F-812D-89E496E84FEF}"/>
          </ac:picMkLst>
        </pc:picChg>
        <pc:picChg chg="add mod">
          <ac:chgData name="Bharadwaja Cheruvu" userId="f23f1641-2f36-4ded-a6f6-e3bcd50c24f5" providerId="ADAL" clId="{FDA2F030-231F-7548-995B-EBCD0D716022}" dt="2022-11-10T19:28:20.261" v="1455" actId="1076"/>
          <ac:picMkLst>
            <pc:docMk/>
            <pc:sldMk cId="3653801629" sldId="390"/>
            <ac:picMk id="1026" creationId="{700A4DE1-2093-0B2B-D7ED-A67763BCE4AE}"/>
          </ac:picMkLst>
        </pc:picChg>
        <pc:picChg chg="add mod">
          <ac:chgData name="Bharadwaja Cheruvu" userId="f23f1641-2f36-4ded-a6f6-e3bcd50c24f5" providerId="ADAL" clId="{FDA2F030-231F-7548-995B-EBCD0D716022}" dt="2022-11-10T19:28:18.595" v="1454" actId="1076"/>
          <ac:picMkLst>
            <pc:docMk/>
            <pc:sldMk cId="3653801629" sldId="390"/>
            <ac:picMk id="1028" creationId="{2B44E8FC-C2AC-CBF2-8E8A-5ACAE2AA37D0}"/>
          </ac:picMkLst>
        </pc:picChg>
        <pc:picChg chg="add mod">
          <ac:chgData name="Bharadwaja Cheruvu" userId="f23f1641-2f36-4ded-a6f6-e3bcd50c24f5" providerId="ADAL" clId="{FDA2F030-231F-7548-995B-EBCD0D716022}" dt="2022-11-10T19:27:00.182" v="1428" actId="1076"/>
          <ac:picMkLst>
            <pc:docMk/>
            <pc:sldMk cId="3653801629" sldId="390"/>
            <ac:picMk id="1030" creationId="{44EABEA0-B0A2-6E1E-3EF4-EB2D0CFD4629}"/>
          </ac:picMkLst>
        </pc:picChg>
        <pc:picChg chg="add del mod">
          <ac:chgData name="Bharadwaja Cheruvu" userId="f23f1641-2f36-4ded-a6f6-e3bcd50c24f5" providerId="ADAL" clId="{FDA2F030-231F-7548-995B-EBCD0D716022}" dt="2022-11-10T19:27:51.100" v="1448" actId="478"/>
          <ac:picMkLst>
            <pc:docMk/>
            <pc:sldMk cId="3653801629" sldId="390"/>
            <ac:picMk id="1032" creationId="{91904C5C-8A96-CBF0-AC6B-619D6732C9A6}"/>
          </ac:picMkLst>
        </pc:picChg>
        <pc:picChg chg="add mod">
          <ac:chgData name="Bharadwaja Cheruvu" userId="f23f1641-2f36-4ded-a6f6-e3bcd50c24f5" providerId="ADAL" clId="{FDA2F030-231F-7548-995B-EBCD0D716022}" dt="2022-11-10T19:28:15.265" v="1453" actId="1076"/>
          <ac:picMkLst>
            <pc:docMk/>
            <pc:sldMk cId="3653801629" sldId="390"/>
            <ac:picMk id="1034" creationId="{5CA3F07D-0BB5-0868-EABF-DA960523BC05}"/>
          </ac:picMkLst>
        </pc:picChg>
        <pc:picChg chg="add del mod">
          <ac:chgData name="Bharadwaja Cheruvu" userId="f23f1641-2f36-4ded-a6f6-e3bcd50c24f5" providerId="ADAL" clId="{FDA2F030-231F-7548-995B-EBCD0D716022}" dt="2022-11-10T19:30:24.128" v="1471" actId="478"/>
          <ac:picMkLst>
            <pc:docMk/>
            <pc:sldMk cId="3653801629" sldId="390"/>
            <ac:picMk id="1036" creationId="{5867C394-6117-975C-B6E9-C37C9A5320EF}"/>
          </ac:picMkLst>
        </pc:picChg>
        <pc:picChg chg="add del">
          <ac:chgData name="Bharadwaja Cheruvu" userId="f23f1641-2f36-4ded-a6f6-e3bcd50c24f5" providerId="ADAL" clId="{FDA2F030-231F-7548-995B-EBCD0D716022}" dt="2022-11-10T19:30:15.013" v="1467" actId="478"/>
          <ac:picMkLst>
            <pc:docMk/>
            <pc:sldMk cId="3653801629" sldId="390"/>
            <ac:picMk id="1038" creationId="{9A057C14-8453-358E-0785-073B5580F976}"/>
          </ac:picMkLst>
        </pc:picChg>
        <pc:picChg chg="add mod">
          <ac:chgData name="Bharadwaja Cheruvu" userId="f23f1641-2f36-4ded-a6f6-e3bcd50c24f5" providerId="ADAL" clId="{FDA2F030-231F-7548-995B-EBCD0D716022}" dt="2022-11-10T19:30:30.480" v="1473" actId="1076"/>
          <ac:picMkLst>
            <pc:docMk/>
            <pc:sldMk cId="3653801629" sldId="390"/>
            <ac:picMk id="1040" creationId="{5B6D75DF-761E-2BCF-2771-324E1258AC5F}"/>
          </ac:picMkLst>
        </pc:picChg>
        <pc:cxnChg chg="add del mod">
          <ac:chgData name="Bharadwaja Cheruvu" userId="f23f1641-2f36-4ded-a6f6-e3bcd50c24f5" providerId="ADAL" clId="{FDA2F030-231F-7548-995B-EBCD0D716022}" dt="2022-11-10T19:25:17.623" v="1421" actId="1076"/>
          <ac:cxnSpMkLst>
            <pc:docMk/>
            <pc:sldMk cId="3653801629" sldId="390"/>
            <ac:cxnSpMk id="5" creationId="{60888F8F-1FBC-4A8C-81C5-123E219D0551}"/>
          </ac:cxnSpMkLst>
        </pc:cxnChg>
        <pc:cxnChg chg="mod">
          <ac:chgData name="Bharadwaja Cheruvu" userId="f23f1641-2f36-4ded-a6f6-e3bcd50c24f5" providerId="ADAL" clId="{FDA2F030-231F-7548-995B-EBCD0D716022}" dt="2022-11-10T19:25:17.623" v="1421" actId="1076"/>
          <ac:cxnSpMkLst>
            <pc:docMk/>
            <pc:sldMk cId="3653801629" sldId="390"/>
            <ac:cxnSpMk id="9" creationId="{BA7602ED-C8BC-4E67-82A5-FADA847CAA5A}"/>
          </ac:cxnSpMkLst>
        </pc:cxnChg>
        <pc:cxnChg chg="add del mod">
          <ac:chgData name="Bharadwaja Cheruvu" userId="f23f1641-2f36-4ded-a6f6-e3bcd50c24f5" providerId="ADAL" clId="{FDA2F030-231F-7548-995B-EBCD0D716022}" dt="2022-11-10T19:25:17.623" v="1421" actId="1076"/>
          <ac:cxnSpMkLst>
            <pc:docMk/>
            <pc:sldMk cId="3653801629" sldId="390"/>
            <ac:cxnSpMk id="10" creationId="{FB8ABB24-D491-4C4D-94D7-557404A5F414}"/>
          </ac:cxnSpMkLst>
        </pc:cxnChg>
      </pc:sldChg>
      <pc:sldChg chg="addSp delSp modSp add mod">
        <pc:chgData name="Bharadwaja Cheruvu" userId="f23f1641-2f36-4ded-a6f6-e3bcd50c24f5" providerId="ADAL" clId="{FDA2F030-231F-7548-995B-EBCD0D716022}" dt="2022-11-10T18:22:46.956" v="912" actId="1076"/>
        <pc:sldMkLst>
          <pc:docMk/>
          <pc:sldMk cId="840344124" sldId="391"/>
        </pc:sldMkLst>
        <pc:spChg chg="del">
          <ac:chgData name="Bharadwaja Cheruvu" userId="f23f1641-2f36-4ded-a6f6-e3bcd50c24f5" providerId="ADAL" clId="{FDA2F030-231F-7548-995B-EBCD0D716022}" dt="2022-11-10T18:20:33.731" v="896" actId="21"/>
          <ac:spMkLst>
            <pc:docMk/>
            <pc:sldMk cId="840344124" sldId="391"/>
            <ac:spMk id="32" creationId="{D4DC95E4-EC61-D81A-6BBF-F5F9591FD6B3}"/>
          </ac:spMkLst>
        </pc:spChg>
        <pc:picChg chg="add del mod">
          <ac:chgData name="Bharadwaja Cheruvu" userId="f23f1641-2f36-4ded-a6f6-e3bcd50c24f5" providerId="ADAL" clId="{FDA2F030-231F-7548-995B-EBCD0D716022}" dt="2022-11-10T18:21:34.398" v="902" actId="478"/>
          <ac:picMkLst>
            <pc:docMk/>
            <pc:sldMk cId="840344124" sldId="391"/>
            <ac:picMk id="4" creationId="{4A8214C7-E3BA-1145-CE0B-A8A2C269F9EB}"/>
          </ac:picMkLst>
        </pc:picChg>
        <pc:picChg chg="add del mod">
          <ac:chgData name="Bharadwaja Cheruvu" userId="f23f1641-2f36-4ded-a6f6-e3bcd50c24f5" providerId="ADAL" clId="{FDA2F030-231F-7548-995B-EBCD0D716022}" dt="2022-11-10T18:22:15.615" v="908" actId="478"/>
          <ac:picMkLst>
            <pc:docMk/>
            <pc:sldMk cId="840344124" sldId="391"/>
            <ac:picMk id="12" creationId="{E6777AB0-4C0B-829F-A95A-789EC9CE3106}"/>
          </ac:picMkLst>
        </pc:picChg>
        <pc:picChg chg="add mod">
          <ac:chgData name="Bharadwaja Cheruvu" userId="f23f1641-2f36-4ded-a6f6-e3bcd50c24f5" providerId="ADAL" clId="{FDA2F030-231F-7548-995B-EBCD0D716022}" dt="2022-11-10T18:22:46.956" v="912" actId="1076"/>
          <ac:picMkLst>
            <pc:docMk/>
            <pc:sldMk cId="840344124" sldId="391"/>
            <ac:picMk id="15" creationId="{49F91C20-6838-AAE7-B172-40A4947668F5}"/>
          </ac:picMkLst>
        </pc:picChg>
        <pc:picChg chg="del">
          <ac:chgData name="Bharadwaja Cheruvu" userId="f23f1641-2f36-4ded-a6f6-e3bcd50c24f5" providerId="ADAL" clId="{FDA2F030-231F-7548-995B-EBCD0D716022}" dt="2022-11-10T18:20:30.471" v="894" actId="478"/>
          <ac:picMkLst>
            <pc:docMk/>
            <pc:sldMk cId="840344124" sldId="391"/>
            <ac:picMk id="22" creationId="{993A0556-B60F-EF0A-23A1-D1051D642CBF}"/>
          </ac:picMkLst>
        </pc:picChg>
        <pc:picChg chg="del">
          <ac:chgData name="Bharadwaja Cheruvu" userId="f23f1641-2f36-4ded-a6f6-e3bcd50c24f5" providerId="ADAL" clId="{FDA2F030-231F-7548-995B-EBCD0D716022}" dt="2022-11-10T18:20:30.923" v="895" actId="478"/>
          <ac:picMkLst>
            <pc:docMk/>
            <pc:sldMk cId="840344124" sldId="391"/>
            <ac:picMk id="25" creationId="{0AFF9696-33BA-2B8F-812D-89E496E84FEF}"/>
          </ac:picMkLst>
        </pc:picChg>
      </pc:sldChg>
      <pc:sldChg chg="addSp delSp modSp add mod">
        <pc:chgData name="Bharadwaja Cheruvu" userId="f23f1641-2f36-4ded-a6f6-e3bcd50c24f5" providerId="ADAL" clId="{FDA2F030-231F-7548-995B-EBCD0D716022}" dt="2022-11-10T18:25:12.813" v="923" actId="14100"/>
        <pc:sldMkLst>
          <pc:docMk/>
          <pc:sldMk cId="584774048" sldId="392"/>
        </pc:sldMkLst>
        <pc:picChg chg="add mod">
          <ac:chgData name="Bharadwaja Cheruvu" userId="f23f1641-2f36-4ded-a6f6-e3bcd50c24f5" providerId="ADAL" clId="{FDA2F030-231F-7548-995B-EBCD0D716022}" dt="2022-11-10T18:25:12.813" v="923" actId="14100"/>
          <ac:picMkLst>
            <pc:docMk/>
            <pc:sldMk cId="584774048" sldId="392"/>
            <ac:picMk id="4" creationId="{928E2EB9-6DBC-332E-CF23-E707EB5099BE}"/>
          </ac:picMkLst>
        </pc:picChg>
        <pc:picChg chg="del">
          <ac:chgData name="Bharadwaja Cheruvu" userId="f23f1641-2f36-4ded-a6f6-e3bcd50c24f5" providerId="ADAL" clId="{FDA2F030-231F-7548-995B-EBCD0D716022}" dt="2022-11-10T18:24:43.754" v="918" actId="478"/>
          <ac:picMkLst>
            <pc:docMk/>
            <pc:sldMk cId="584774048" sldId="392"/>
            <ac:picMk id="15" creationId="{49F91C20-6838-AAE7-B172-40A4947668F5}"/>
          </ac:picMkLst>
        </pc:picChg>
      </pc:sldChg>
      <pc:sldChg chg="addSp delSp modSp add mod">
        <pc:chgData name="Bharadwaja Cheruvu" userId="f23f1641-2f36-4ded-a6f6-e3bcd50c24f5" providerId="ADAL" clId="{FDA2F030-231F-7548-995B-EBCD0D716022}" dt="2022-11-10T18:33:50.571" v="957" actId="20577"/>
        <pc:sldMkLst>
          <pc:docMk/>
          <pc:sldMk cId="265765455" sldId="393"/>
        </pc:sldMkLst>
        <pc:spChg chg="add mod">
          <ac:chgData name="Bharadwaja Cheruvu" userId="f23f1641-2f36-4ded-a6f6-e3bcd50c24f5" providerId="ADAL" clId="{FDA2F030-231F-7548-995B-EBCD0D716022}" dt="2022-11-10T18:31:42.172" v="926"/>
          <ac:spMkLst>
            <pc:docMk/>
            <pc:sldMk cId="265765455" sldId="393"/>
            <ac:spMk id="2" creationId="{52E57871-D652-510F-65C2-9E13FEC5E8C5}"/>
          </ac:spMkLst>
        </pc:spChg>
        <pc:spChg chg="add mod">
          <ac:chgData name="Bharadwaja Cheruvu" userId="f23f1641-2f36-4ded-a6f6-e3bcd50c24f5" providerId="ADAL" clId="{FDA2F030-231F-7548-995B-EBCD0D716022}" dt="2022-11-10T18:31:42.172" v="926"/>
          <ac:spMkLst>
            <pc:docMk/>
            <pc:sldMk cId="265765455" sldId="393"/>
            <ac:spMk id="3" creationId="{28BE04D4-9AE0-85F8-9417-A01F11DB2A8C}"/>
          </ac:spMkLst>
        </pc:spChg>
        <pc:spChg chg="add mod">
          <ac:chgData name="Bharadwaja Cheruvu" userId="f23f1641-2f36-4ded-a6f6-e3bcd50c24f5" providerId="ADAL" clId="{FDA2F030-231F-7548-995B-EBCD0D716022}" dt="2022-11-10T18:31:42.172" v="926"/>
          <ac:spMkLst>
            <pc:docMk/>
            <pc:sldMk cId="265765455" sldId="393"/>
            <ac:spMk id="4" creationId="{4808C889-7337-543D-B23B-25222AF98CD2}"/>
          </ac:spMkLst>
        </pc:spChg>
        <pc:spChg chg="add mod">
          <ac:chgData name="Bharadwaja Cheruvu" userId="f23f1641-2f36-4ded-a6f6-e3bcd50c24f5" providerId="ADAL" clId="{FDA2F030-231F-7548-995B-EBCD0D716022}" dt="2022-11-10T18:31:42.172" v="926"/>
          <ac:spMkLst>
            <pc:docMk/>
            <pc:sldMk cId="265765455" sldId="393"/>
            <ac:spMk id="6" creationId="{17F46610-C6E3-77C3-6333-D8DBFC7647B1}"/>
          </ac:spMkLst>
        </pc:spChg>
        <pc:spChg chg="add mod">
          <ac:chgData name="Bharadwaja Cheruvu" userId="f23f1641-2f36-4ded-a6f6-e3bcd50c24f5" providerId="ADAL" clId="{FDA2F030-231F-7548-995B-EBCD0D716022}" dt="2022-11-10T18:31:42.172" v="926"/>
          <ac:spMkLst>
            <pc:docMk/>
            <pc:sldMk cId="265765455" sldId="393"/>
            <ac:spMk id="7" creationId="{F0F54FD8-5A0D-E7EE-8B93-C024B6937138}"/>
          </ac:spMkLst>
        </pc:spChg>
        <pc:spChg chg="add mod">
          <ac:chgData name="Bharadwaja Cheruvu" userId="f23f1641-2f36-4ded-a6f6-e3bcd50c24f5" providerId="ADAL" clId="{FDA2F030-231F-7548-995B-EBCD0D716022}" dt="2022-11-10T18:31:42.172" v="926"/>
          <ac:spMkLst>
            <pc:docMk/>
            <pc:sldMk cId="265765455" sldId="393"/>
            <ac:spMk id="8" creationId="{7A49AD46-98BE-3353-4CD7-3570512892CA}"/>
          </ac:spMkLst>
        </pc:spChg>
        <pc:spChg chg="add mod">
          <ac:chgData name="Bharadwaja Cheruvu" userId="f23f1641-2f36-4ded-a6f6-e3bcd50c24f5" providerId="ADAL" clId="{FDA2F030-231F-7548-995B-EBCD0D716022}" dt="2022-11-10T18:31:42.172" v="926"/>
          <ac:spMkLst>
            <pc:docMk/>
            <pc:sldMk cId="265765455" sldId="393"/>
            <ac:spMk id="9" creationId="{3F31C417-B8B0-32A0-E961-ADD10051F64D}"/>
          </ac:spMkLst>
        </pc:spChg>
        <pc:spChg chg="add mod">
          <ac:chgData name="Bharadwaja Cheruvu" userId="f23f1641-2f36-4ded-a6f6-e3bcd50c24f5" providerId="ADAL" clId="{FDA2F030-231F-7548-995B-EBCD0D716022}" dt="2022-11-10T18:31:42.172" v="926"/>
          <ac:spMkLst>
            <pc:docMk/>
            <pc:sldMk cId="265765455" sldId="393"/>
            <ac:spMk id="10" creationId="{CDDF87C1-7334-277D-E33E-CC96F4338F50}"/>
          </ac:spMkLst>
        </pc:spChg>
        <pc:spChg chg="add mod">
          <ac:chgData name="Bharadwaja Cheruvu" userId="f23f1641-2f36-4ded-a6f6-e3bcd50c24f5" providerId="ADAL" clId="{FDA2F030-231F-7548-995B-EBCD0D716022}" dt="2022-11-10T18:31:42.172" v="926"/>
          <ac:spMkLst>
            <pc:docMk/>
            <pc:sldMk cId="265765455" sldId="393"/>
            <ac:spMk id="11" creationId="{FEA333AC-73F6-818A-3EFD-2D5A348F254C}"/>
          </ac:spMkLst>
        </pc:spChg>
        <pc:spChg chg="add mod">
          <ac:chgData name="Bharadwaja Cheruvu" userId="f23f1641-2f36-4ded-a6f6-e3bcd50c24f5" providerId="ADAL" clId="{FDA2F030-231F-7548-995B-EBCD0D716022}" dt="2022-11-10T18:31:42.172" v="926"/>
          <ac:spMkLst>
            <pc:docMk/>
            <pc:sldMk cId="265765455" sldId="393"/>
            <ac:spMk id="12" creationId="{3DB6DFDF-49EA-E923-1B7E-9ABF6E575EF7}"/>
          </ac:spMkLst>
        </pc:spChg>
        <pc:spChg chg="add mod">
          <ac:chgData name="Bharadwaja Cheruvu" userId="f23f1641-2f36-4ded-a6f6-e3bcd50c24f5" providerId="ADAL" clId="{FDA2F030-231F-7548-995B-EBCD0D716022}" dt="2022-11-10T18:31:42.172" v="926"/>
          <ac:spMkLst>
            <pc:docMk/>
            <pc:sldMk cId="265765455" sldId="393"/>
            <ac:spMk id="13" creationId="{89841888-337A-46FE-111A-C43B93612DD4}"/>
          </ac:spMkLst>
        </pc:spChg>
        <pc:spChg chg="add mod">
          <ac:chgData name="Bharadwaja Cheruvu" userId="f23f1641-2f36-4ded-a6f6-e3bcd50c24f5" providerId="ADAL" clId="{FDA2F030-231F-7548-995B-EBCD0D716022}" dt="2022-11-10T18:31:50.767" v="928" actId="1076"/>
          <ac:spMkLst>
            <pc:docMk/>
            <pc:sldMk cId="265765455" sldId="393"/>
            <ac:spMk id="25" creationId="{C05D57D8-457B-CBFC-50FD-123C56FFE1F3}"/>
          </ac:spMkLst>
        </pc:spChg>
        <pc:spChg chg="mod">
          <ac:chgData name="Bharadwaja Cheruvu" userId="f23f1641-2f36-4ded-a6f6-e3bcd50c24f5" providerId="ADAL" clId="{FDA2F030-231F-7548-995B-EBCD0D716022}" dt="2022-11-10T18:31:42.172" v="926"/>
          <ac:spMkLst>
            <pc:docMk/>
            <pc:sldMk cId="265765455" sldId="393"/>
            <ac:spMk id="29" creationId="{0947C403-A393-2EED-97F9-C2EC507002EA}"/>
          </ac:spMkLst>
        </pc:spChg>
        <pc:spChg chg="mod">
          <ac:chgData name="Bharadwaja Cheruvu" userId="f23f1641-2f36-4ded-a6f6-e3bcd50c24f5" providerId="ADAL" clId="{FDA2F030-231F-7548-995B-EBCD0D716022}" dt="2022-11-10T18:31:42.172" v="926"/>
          <ac:spMkLst>
            <pc:docMk/>
            <pc:sldMk cId="265765455" sldId="393"/>
            <ac:spMk id="32" creationId="{7E686E36-29EB-3955-5087-C38E2CDE4EC6}"/>
          </ac:spMkLst>
        </pc:spChg>
        <pc:spChg chg="add mod">
          <ac:chgData name="Bharadwaja Cheruvu" userId="f23f1641-2f36-4ded-a6f6-e3bcd50c24f5" providerId="ADAL" clId="{FDA2F030-231F-7548-995B-EBCD0D716022}" dt="2022-11-10T18:31:42.172" v="926"/>
          <ac:spMkLst>
            <pc:docMk/>
            <pc:sldMk cId="265765455" sldId="393"/>
            <ac:spMk id="35" creationId="{55620636-A591-0471-0298-B905564C4F7F}"/>
          </ac:spMkLst>
        </pc:spChg>
        <pc:spChg chg="add mod">
          <ac:chgData name="Bharadwaja Cheruvu" userId="f23f1641-2f36-4ded-a6f6-e3bcd50c24f5" providerId="ADAL" clId="{FDA2F030-231F-7548-995B-EBCD0D716022}" dt="2022-11-10T18:31:42.172" v="926"/>
          <ac:spMkLst>
            <pc:docMk/>
            <pc:sldMk cId="265765455" sldId="393"/>
            <ac:spMk id="36" creationId="{C75EFD8A-191B-5136-2A26-D72A9270199A}"/>
          </ac:spMkLst>
        </pc:spChg>
        <pc:spChg chg="add mod">
          <ac:chgData name="Bharadwaja Cheruvu" userId="f23f1641-2f36-4ded-a6f6-e3bcd50c24f5" providerId="ADAL" clId="{FDA2F030-231F-7548-995B-EBCD0D716022}" dt="2022-11-10T18:31:42.172" v="926"/>
          <ac:spMkLst>
            <pc:docMk/>
            <pc:sldMk cId="265765455" sldId="393"/>
            <ac:spMk id="37" creationId="{C82992D6-8792-2A9B-CDA1-3531D796ABC6}"/>
          </ac:spMkLst>
        </pc:spChg>
        <pc:spChg chg="add mod">
          <ac:chgData name="Bharadwaja Cheruvu" userId="f23f1641-2f36-4ded-a6f6-e3bcd50c24f5" providerId="ADAL" clId="{FDA2F030-231F-7548-995B-EBCD0D716022}" dt="2022-11-10T18:31:42.172" v="926"/>
          <ac:spMkLst>
            <pc:docMk/>
            <pc:sldMk cId="265765455" sldId="393"/>
            <ac:spMk id="38" creationId="{9ECC93B8-91AE-E9FD-4BB9-C51B1C81E962}"/>
          </ac:spMkLst>
        </pc:spChg>
        <pc:spChg chg="mod">
          <ac:chgData name="Bharadwaja Cheruvu" userId="f23f1641-2f36-4ded-a6f6-e3bcd50c24f5" providerId="ADAL" clId="{FDA2F030-231F-7548-995B-EBCD0D716022}" dt="2022-11-10T18:31:42.172" v="926"/>
          <ac:spMkLst>
            <pc:docMk/>
            <pc:sldMk cId="265765455" sldId="393"/>
            <ac:spMk id="40" creationId="{A9E98A57-4446-CBD3-18EA-41FCB25ACDCB}"/>
          </ac:spMkLst>
        </pc:spChg>
        <pc:spChg chg="add mod">
          <ac:chgData name="Bharadwaja Cheruvu" userId="f23f1641-2f36-4ded-a6f6-e3bcd50c24f5" providerId="ADAL" clId="{FDA2F030-231F-7548-995B-EBCD0D716022}" dt="2022-11-10T18:31:42.172" v="926"/>
          <ac:spMkLst>
            <pc:docMk/>
            <pc:sldMk cId="265765455" sldId="393"/>
            <ac:spMk id="43" creationId="{73D5E5B1-9D1D-CEC3-6288-C4764540C31A}"/>
          </ac:spMkLst>
        </pc:spChg>
        <pc:spChg chg="add mod">
          <ac:chgData name="Bharadwaja Cheruvu" userId="f23f1641-2f36-4ded-a6f6-e3bcd50c24f5" providerId="ADAL" clId="{FDA2F030-231F-7548-995B-EBCD0D716022}" dt="2022-11-10T18:31:42.172" v="926"/>
          <ac:spMkLst>
            <pc:docMk/>
            <pc:sldMk cId="265765455" sldId="393"/>
            <ac:spMk id="46" creationId="{BB236346-0481-C5A8-814E-4B42E669ECD6}"/>
          </ac:spMkLst>
        </pc:spChg>
        <pc:spChg chg="add mod">
          <ac:chgData name="Bharadwaja Cheruvu" userId="f23f1641-2f36-4ded-a6f6-e3bcd50c24f5" providerId="ADAL" clId="{FDA2F030-231F-7548-995B-EBCD0D716022}" dt="2022-11-10T18:31:42.172" v="926"/>
          <ac:spMkLst>
            <pc:docMk/>
            <pc:sldMk cId="265765455" sldId="393"/>
            <ac:spMk id="47" creationId="{5B4A9E00-6F84-C3EB-F0A3-1ADA7ED0200E}"/>
          </ac:spMkLst>
        </pc:spChg>
        <pc:spChg chg="add mod">
          <ac:chgData name="Bharadwaja Cheruvu" userId="f23f1641-2f36-4ded-a6f6-e3bcd50c24f5" providerId="ADAL" clId="{FDA2F030-231F-7548-995B-EBCD0D716022}" dt="2022-11-10T18:31:42.172" v="926"/>
          <ac:spMkLst>
            <pc:docMk/>
            <pc:sldMk cId="265765455" sldId="393"/>
            <ac:spMk id="48" creationId="{9DEC8D95-E231-EAEE-7D26-06157C0204B0}"/>
          </ac:spMkLst>
        </pc:spChg>
        <pc:spChg chg="add mod">
          <ac:chgData name="Bharadwaja Cheruvu" userId="f23f1641-2f36-4ded-a6f6-e3bcd50c24f5" providerId="ADAL" clId="{FDA2F030-231F-7548-995B-EBCD0D716022}" dt="2022-11-10T18:31:42.172" v="926"/>
          <ac:spMkLst>
            <pc:docMk/>
            <pc:sldMk cId="265765455" sldId="393"/>
            <ac:spMk id="51" creationId="{80F690F8-F04F-ACFB-2CB7-42494EFD66F1}"/>
          </ac:spMkLst>
        </pc:spChg>
        <pc:spChg chg="add mod">
          <ac:chgData name="Bharadwaja Cheruvu" userId="f23f1641-2f36-4ded-a6f6-e3bcd50c24f5" providerId="ADAL" clId="{FDA2F030-231F-7548-995B-EBCD0D716022}" dt="2022-11-10T18:31:42.172" v="926"/>
          <ac:spMkLst>
            <pc:docMk/>
            <pc:sldMk cId="265765455" sldId="393"/>
            <ac:spMk id="52" creationId="{CF3CED46-D544-FB87-FD00-B02D4782032C}"/>
          </ac:spMkLst>
        </pc:spChg>
        <pc:spChg chg="add mod">
          <ac:chgData name="Bharadwaja Cheruvu" userId="f23f1641-2f36-4ded-a6f6-e3bcd50c24f5" providerId="ADAL" clId="{FDA2F030-231F-7548-995B-EBCD0D716022}" dt="2022-11-10T18:31:42.172" v="926"/>
          <ac:spMkLst>
            <pc:docMk/>
            <pc:sldMk cId="265765455" sldId="393"/>
            <ac:spMk id="55" creationId="{9E20CBD4-58DE-B6F8-8C9B-F95237FBBB69}"/>
          </ac:spMkLst>
        </pc:spChg>
        <pc:spChg chg="add mod">
          <ac:chgData name="Bharadwaja Cheruvu" userId="f23f1641-2f36-4ded-a6f6-e3bcd50c24f5" providerId="ADAL" clId="{FDA2F030-231F-7548-995B-EBCD0D716022}" dt="2022-11-10T18:33:50.571" v="957" actId="20577"/>
          <ac:spMkLst>
            <pc:docMk/>
            <pc:sldMk cId="265765455" sldId="393"/>
            <ac:spMk id="57" creationId="{CBB3E950-F3A5-30C7-B687-1F0B035CF893}"/>
          </ac:spMkLst>
        </pc:spChg>
        <pc:spChg chg="add mod">
          <ac:chgData name="Bharadwaja Cheruvu" userId="f23f1641-2f36-4ded-a6f6-e3bcd50c24f5" providerId="ADAL" clId="{FDA2F030-231F-7548-995B-EBCD0D716022}" dt="2022-11-10T18:31:42.172" v="926"/>
          <ac:spMkLst>
            <pc:docMk/>
            <pc:sldMk cId="265765455" sldId="393"/>
            <ac:spMk id="70" creationId="{CB6EAB9E-C955-4824-577B-1BC6967A9135}"/>
          </ac:spMkLst>
        </pc:spChg>
        <pc:spChg chg="add del mod">
          <ac:chgData name="Bharadwaja Cheruvu" userId="f23f1641-2f36-4ded-a6f6-e3bcd50c24f5" providerId="ADAL" clId="{FDA2F030-231F-7548-995B-EBCD0D716022}" dt="2022-11-10T18:33:03.662" v="930"/>
          <ac:spMkLst>
            <pc:docMk/>
            <pc:sldMk cId="265765455" sldId="393"/>
            <ac:spMk id="75" creationId="{321AE695-2993-900B-27A9-222B899C5DD3}"/>
          </ac:spMkLst>
        </pc:spChg>
        <pc:grpChg chg="add mod">
          <ac:chgData name="Bharadwaja Cheruvu" userId="f23f1641-2f36-4ded-a6f6-e3bcd50c24f5" providerId="ADAL" clId="{FDA2F030-231F-7548-995B-EBCD0D716022}" dt="2022-11-10T18:31:42.172" v="926"/>
          <ac:grpSpMkLst>
            <pc:docMk/>
            <pc:sldMk cId="265765455" sldId="393"/>
            <ac:grpSpMk id="27" creationId="{330660E0-7F8F-CD02-9E63-65A6D3982A2F}"/>
          </ac:grpSpMkLst>
        </pc:grpChg>
        <pc:grpChg chg="add mod">
          <ac:chgData name="Bharadwaja Cheruvu" userId="f23f1641-2f36-4ded-a6f6-e3bcd50c24f5" providerId="ADAL" clId="{FDA2F030-231F-7548-995B-EBCD0D716022}" dt="2022-11-10T18:31:42.172" v="926"/>
          <ac:grpSpMkLst>
            <pc:docMk/>
            <pc:sldMk cId="265765455" sldId="393"/>
            <ac:grpSpMk id="31" creationId="{C223C921-0B63-74ED-D1F1-5E9515CF79B5}"/>
          </ac:grpSpMkLst>
        </pc:grpChg>
        <pc:grpChg chg="add mod">
          <ac:chgData name="Bharadwaja Cheruvu" userId="f23f1641-2f36-4ded-a6f6-e3bcd50c24f5" providerId="ADAL" clId="{FDA2F030-231F-7548-995B-EBCD0D716022}" dt="2022-11-10T18:31:42.172" v="926"/>
          <ac:grpSpMkLst>
            <pc:docMk/>
            <pc:sldMk cId="265765455" sldId="393"/>
            <ac:grpSpMk id="39" creationId="{B035BCCE-6875-225E-FB5A-0CE2536069F6}"/>
          </ac:grpSpMkLst>
        </pc:grpChg>
        <pc:picChg chg="add mod">
          <ac:chgData name="Bharadwaja Cheruvu" userId="f23f1641-2f36-4ded-a6f6-e3bcd50c24f5" providerId="ADAL" clId="{FDA2F030-231F-7548-995B-EBCD0D716022}" dt="2022-11-10T18:31:42.172" v="926"/>
          <ac:picMkLst>
            <pc:docMk/>
            <pc:sldMk cId="265765455" sldId="393"/>
            <ac:picMk id="16" creationId="{7D11964D-6E89-2B82-C27B-EC2B4B593F10}"/>
          </ac:picMkLst>
        </pc:picChg>
        <pc:picChg chg="add mod">
          <ac:chgData name="Bharadwaja Cheruvu" userId="f23f1641-2f36-4ded-a6f6-e3bcd50c24f5" providerId="ADAL" clId="{FDA2F030-231F-7548-995B-EBCD0D716022}" dt="2022-11-10T18:31:42.172" v="926"/>
          <ac:picMkLst>
            <pc:docMk/>
            <pc:sldMk cId="265765455" sldId="393"/>
            <ac:picMk id="22" creationId="{46D27978-9043-CB7D-FA00-5FFB510E1E06}"/>
          </ac:picMkLst>
        </pc:picChg>
        <pc:picChg chg="mod">
          <ac:chgData name="Bharadwaja Cheruvu" userId="f23f1641-2f36-4ded-a6f6-e3bcd50c24f5" providerId="ADAL" clId="{FDA2F030-231F-7548-995B-EBCD0D716022}" dt="2022-11-10T18:31:42.172" v="926"/>
          <ac:picMkLst>
            <pc:docMk/>
            <pc:sldMk cId="265765455" sldId="393"/>
            <ac:picMk id="28" creationId="{9640AC02-1AC8-DDA5-F23E-AF24A31B0A0B}"/>
          </ac:picMkLst>
        </pc:picChg>
        <pc:picChg chg="mod">
          <ac:chgData name="Bharadwaja Cheruvu" userId="f23f1641-2f36-4ded-a6f6-e3bcd50c24f5" providerId="ADAL" clId="{FDA2F030-231F-7548-995B-EBCD0D716022}" dt="2022-11-10T18:31:42.172" v="926"/>
          <ac:picMkLst>
            <pc:docMk/>
            <pc:sldMk cId="265765455" sldId="393"/>
            <ac:picMk id="33" creationId="{6EF6E0E0-AB91-85D1-F113-0BFDBB200F50}"/>
          </ac:picMkLst>
        </pc:picChg>
        <pc:picChg chg="add mod">
          <ac:chgData name="Bharadwaja Cheruvu" userId="f23f1641-2f36-4ded-a6f6-e3bcd50c24f5" providerId="ADAL" clId="{FDA2F030-231F-7548-995B-EBCD0D716022}" dt="2022-11-10T18:31:42.172" v="926"/>
          <ac:picMkLst>
            <pc:docMk/>
            <pc:sldMk cId="265765455" sldId="393"/>
            <ac:picMk id="34" creationId="{DA0BE853-89FD-B76D-BD2A-E050A6FC5B94}"/>
          </ac:picMkLst>
        </pc:picChg>
        <pc:picChg chg="mod">
          <ac:chgData name="Bharadwaja Cheruvu" userId="f23f1641-2f36-4ded-a6f6-e3bcd50c24f5" providerId="ADAL" clId="{FDA2F030-231F-7548-995B-EBCD0D716022}" dt="2022-11-10T18:31:42.172" v="926"/>
          <ac:picMkLst>
            <pc:docMk/>
            <pc:sldMk cId="265765455" sldId="393"/>
            <ac:picMk id="41" creationId="{06EA5C3F-B62B-A6B0-868B-DC7770F617B5}"/>
          </ac:picMkLst>
        </pc:picChg>
        <pc:picChg chg="add mod">
          <ac:chgData name="Bharadwaja Cheruvu" userId="f23f1641-2f36-4ded-a6f6-e3bcd50c24f5" providerId="ADAL" clId="{FDA2F030-231F-7548-995B-EBCD0D716022}" dt="2022-11-10T18:31:42.172" v="926"/>
          <ac:picMkLst>
            <pc:docMk/>
            <pc:sldMk cId="265765455" sldId="393"/>
            <ac:picMk id="42" creationId="{CA8F4B98-338E-2624-14AA-40E99D44BAAC}"/>
          </ac:picMkLst>
        </pc:picChg>
        <pc:picChg chg="add mod">
          <ac:chgData name="Bharadwaja Cheruvu" userId="f23f1641-2f36-4ded-a6f6-e3bcd50c24f5" providerId="ADAL" clId="{FDA2F030-231F-7548-995B-EBCD0D716022}" dt="2022-11-10T18:31:42.172" v="926"/>
          <ac:picMkLst>
            <pc:docMk/>
            <pc:sldMk cId="265765455" sldId="393"/>
            <ac:picMk id="44" creationId="{67D20FB5-C54C-22EF-32EC-18D89FE6830E}"/>
          </ac:picMkLst>
        </pc:picChg>
        <pc:picChg chg="add mod">
          <ac:chgData name="Bharadwaja Cheruvu" userId="f23f1641-2f36-4ded-a6f6-e3bcd50c24f5" providerId="ADAL" clId="{FDA2F030-231F-7548-995B-EBCD0D716022}" dt="2022-11-10T18:31:42.172" v="926"/>
          <ac:picMkLst>
            <pc:docMk/>
            <pc:sldMk cId="265765455" sldId="393"/>
            <ac:picMk id="45" creationId="{FD66BF75-ADA2-B0EE-05FE-E93B2A8FB311}"/>
          </ac:picMkLst>
        </pc:picChg>
        <pc:picChg chg="del">
          <ac:chgData name="Bharadwaja Cheruvu" userId="f23f1641-2f36-4ded-a6f6-e3bcd50c24f5" providerId="ADAL" clId="{FDA2F030-231F-7548-995B-EBCD0D716022}" dt="2022-11-10T18:31:31.397" v="925" actId="478"/>
          <ac:picMkLst>
            <pc:docMk/>
            <pc:sldMk cId="265765455" sldId="393"/>
            <ac:picMk id="49" creationId="{8F17A3B1-FEE4-9E19-7AF5-C82219025569}"/>
          </ac:picMkLst>
        </pc:picChg>
        <pc:picChg chg="add mod">
          <ac:chgData name="Bharadwaja Cheruvu" userId="f23f1641-2f36-4ded-a6f6-e3bcd50c24f5" providerId="ADAL" clId="{FDA2F030-231F-7548-995B-EBCD0D716022}" dt="2022-11-10T18:31:42.172" v="926"/>
          <ac:picMkLst>
            <pc:docMk/>
            <pc:sldMk cId="265765455" sldId="393"/>
            <ac:picMk id="56" creationId="{BD77575D-A5CD-FACD-8A61-BC851C538960}"/>
          </ac:picMkLst>
        </pc:picChg>
        <pc:picChg chg="add mod">
          <ac:chgData name="Bharadwaja Cheruvu" userId="f23f1641-2f36-4ded-a6f6-e3bcd50c24f5" providerId="ADAL" clId="{FDA2F030-231F-7548-995B-EBCD0D716022}" dt="2022-11-10T18:31:42.172" v="926"/>
          <ac:picMkLst>
            <pc:docMk/>
            <pc:sldMk cId="265765455" sldId="393"/>
            <ac:picMk id="58" creationId="{7C81605A-C8C3-D135-95C8-4C2D32DF1D78}"/>
          </ac:picMkLst>
        </pc:picChg>
        <pc:picChg chg="add mod">
          <ac:chgData name="Bharadwaja Cheruvu" userId="f23f1641-2f36-4ded-a6f6-e3bcd50c24f5" providerId="ADAL" clId="{FDA2F030-231F-7548-995B-EBCD0D716022}" dt="2022-11-10T18:31:42.172" v="926"/>
          <ac:picMkLst>
            <pc:docMk/>
            <pc:sldMk cId="265765455" sldId="393"/>
            <ac:picMk id="59" creationId="{A190A53D-F5AF-94A1-3B58-05FA4644B985}"/>
          </ac:picMkLst>
        </pc:picChg>
        <pc:picChg chg="add mod">
          <ac:chgData name="Bharadwaja Cheruvu" userId="f23f1641-2f36-4ded-a6f6-e3bcd50c24f5" providerId="ADAL" clId="{FDA2F030-231F-7548-995B-EBCD0D716022}" dt="2022-11-10T18:31:42.172" v="926"/>
          <ac:picMkLst>
            <pc:docMk/>
            <pc:sldMk cId="265765455" sldId="393"/>
            <ac:picMk id="60" creationId="{4A9E61E4-B021-E505-DA5F-591DC9820F98}"/>
          </ac:picMkLst>
        </pc:picChg>
        <pc:picChg chg="add mod">
          <ac:chgData name="Bharadwaja Cheruvu" userId="f23f1641-2f36-4ded-a6f6-e3bcd50c24f5" providerId="ADAL" clId="{FDA2F030-231F-7548-995B-EBCD0D716022}" dt="2022-11-10T18:31:42.172" v="926"/>
          <ac:picMkLst>
            <pc:docMk/>
            <pc:sldMk cId="265765455" sldId="393"/>
            <ac:picMk id="61" creationId="{6BD5550F-C395-FCA2-4744-71F910CBB58B}"/>
          </ac:picMkLst>
        </pc:picChg>
        <pc:picChg chg="add mod">
          <ac:chgData name="Bharadwaja Cheruvu" userId="f23f1641-2f36-4ded-a6f6-e3bcd50c24f5" providerId="ADAL" clId="{FDA2F030-231F-7548-995B-EBCD0D716022}" dt="2022-11-10T18:31:42.172" v="926"/>
          <ac:picMkLst>
            <pc:docMk/>
            <pc:sldMk cId="265765455" sldId="393"/>
            <ac:picMk id="62" creationId="{51847192-DF3A-CAB5-3E5C-E6E74D62EE4C}"/>
          </ac:picMkLst>
        </pc:picChg>
        <pc:picChg chg="add mod">
          <ac:chgData name="Bharadwaja Cheruvu" userId="f23f1641-2f36-4ded-a6f6-e3bcd50c24f5" providerId="ADAL" clId="{FDA2F030-231F-7548-995B-EBCD0D716022}" dt="2022-11-10T18:31:42.172" v="926"/>
          <ac:picMkLst>
            <pc:docMk/>
            <pc:sldMk cId="265765455" sldId="393"/>
            <ac:picMk id="63" creationId="{941935D7-8121-3820-6B69-9C7D43EF79A8}"/>
          </ac:picMkLst>
        </pc:picChg>
        <pc:picChg chg="add mod">
          <ac:chgData name="Bharadwaja Cheruvu" userId="f23f1641-2f36-4ded-a6f6-e3bcd50c24f5" providerId="ADAL" clId="{FDA2F030-231F-7548-995B-EBCD0D716022}" dt="2022-11-10T18:31:42.172" v="926"/>
          <ac:picMkLst>
            <pc:docMk/>
            <pc:sldMk cId="265765455" sldId="393"/>
            <ac:picMk id="64" creationId="{CFF11229-4722-11D2-A2C4-2F58B273A4AD}"/>
          </ac:picMkLst>
        </pc:picChg>
        <pc:picChg chg="add mod">
          <ac:chgData name="Bharadwaja Cheruvu" userId="f23f1641-2f36-4ded-a6f6-e3bcd50c24f5" providerId="ADAL" clId="{FDA2F030-231F-7548-995B-EBCD0D716022}" dt="2022-11-10T18:31:42.172" v="926"/>
          <ac:picMkLst>
            <pc:docMk/>
            <pc:sldMk cId="265765455" sldId="393"/>
            <ac:picMk id="65" creationId="{BBC232F6-FFB5-AB8B-12BE-1383A6D8AE20}"/>
          </ac:picMkLst>
        </pc:picChg>
        <pc:picChg chg="add mod">
          <ac:chgData name="Bharadwaja Cheruvu" userId="f23f1641-2f36-4ded-a6f6-e3bcd50c24f5" providerId="ADAL" clId="{FDA2F030-231F-7548-995B-EBCD0D716022}" dt="2022-11-10T18:31:42.172" v="926"/>
          <ac:picMkLst>
            <pc:docMk/>
            <pc:sldMk cId="265765455" sldId="393"/>
            <ac:picMk id="66" creationId="{100B7B41-8480-0D6F-C614-F0B40971245A}"/>
          </ac:picMkLst>
        </pc:picChg>
        <pc:picChg chg="add mod">
          <ac:chgData name="Bharadwaja Cheruvu" userId="f23f1641-2f36-4ded-a6f6-e3bcd50c24f5" providerId="ADAL" clId="{FDA2F030-231F-7548-995B-EBCD0D716022}" dt="2022-11-10T18:31:42.172" v="926"/>
          <ac:picMkLst>
            <pc:docMk/>
            <pc:sldMk cId="265765455" sldId="393"/>
            <ac:picMk id="67" creationId="{904C1509-A875-A28C-8805-608232AD1BF4}"/>
          </ac:picMkLst>
        </pc:picChg>
        <pc:picChg chg="add mod">
          <ac:chgData name="Bharadwaja Cheruvu" userId="f23f1641-2f36-4ded-a6f6-e3bcd50c24f5" providerId="ADAL" clId="{FDA2F030-231F-7548-995B-EBCD0D716022}" dt="2022-11-10T18:31:42.172" v="926"/>
          <ac:picMkLst>
            <pc:docMk/>
            <pc:sldMk cId="265765455" sldId="393"/>
            <ac:picMk id="68" creationId="{8573C3EA-904F-342D-E444-69414DF1D1A8}"/>
          </ac:picMkLst>
        </pc:picChg>
        <pc:picChg chg="add mod">
          <ac:chgData name="Bharadwaja Cheruvu" userId="f23f1641-2f36-4ded-a6f6-e3bcd50c24f5" providerId="ADAL" clId="{FDA2F030-231F-7548-995B-EBCD0D716022}" dt="2022-11-10T18:31:42.172" v="926"/>
          <ac:picMkLst>
            <pc:docMk/>
            <pc:sldMk cId="265765455" sldId="393"/>
            <ac:picMk id="69" creationId="{BD39C517-167F-64D6-DFC7-0958C10E7FF8}"/>
          </ac:picMkLst>
        </pc:picChg>
        <pc:picChg chg="add mod">
          <ac:chgData name="Bharadwaja Cheruvu" userId="f23f1641-2f36-4ded-a6f6-e3bcd50c24f5" providerId="ADAL" clId="{FDA2F030-231F-7548-995B-EBCD0D716022}" dt="2022-11-10T18:31:42.172" v="926"/>
          <ac:picMkLst>
            <pc:docMk/>
            <pc:sldMk cId="265765455" sldId="393"/>
            <ac:picMk id="71" creationId="{4D926846-C40F-A300-8C36-FB28ECA1C956}"/>
          </ac:picMkLst>
        </pc:picChg>
        <pc:picChg chg="add mod">
          <ac:chgData name="Bharadwaja Cheruvu" userId="f23f1641-2f36-4ded-a6f6-e3bcd50c24f5" providerId="ADAL" clId="{FDA2F030-231F-7548-995B-EBCD0D716022}" dt="2022-11-10T18:31:42.172" v="926"/>
          <ac:picMkLst>
            <pc:docMk/>
            <pc:sldMk cId="265765455" sldId="393"/>
            <ac:picMk id="72" creationId="{72930767-A314-8BFA-A84A-2C31249E653F}"/>
          </ac:picMkLst>
        </pc:picChg>
        <pc:picChg chg="add mod">
          <ac:chgData name="Bharadwaja Cheruvu" userId="f23f1641-2f36-4ded-a6f6-e3bcd50c24f5" providerId="ADAL" clId="{FDA2F030-231F-7548-995B-EBCD0D716022}" dt="2022-11-10T18:31:42.172" v="926"/>
          <ac:picMkLst>
            <pc:docMk/>
            <pc:sldMk cId="265765455" sldId="393"/>
            <ac:picMk id="73" creationId="{227DDB28-648C-2869-3D0E-452E12C5764C}"/>
          </ac:picMkLst>
        </pc:picChg>
        <pc:picChg chg="add mod">
          <ac:chgData name="Bharadwaja Cheruvu" userId="f23f1641-2f36-4ded-a6f6-e3bcd50c24f5" providerId="ADAL" clId="{FDA2F030-231F-7548-995B-EBCD0D716022}" dt="2022-11-10T18:31:42.172" v="926"/>
          <ac:picMkLst>
            <pc:docMk/>
            <pc:sldMk cId="265765455" sldId="393"/>
            <ac:picMk id="74" creationId="{448FCC00-59E3-601E-3915-AA009062C682}"/>
          </ac:picMkLst>
        </pc:picChg>
        <pc:cxnChg chg="add mod">
          <ac:chgData name="Bharadwaja Cheruvu" userId="f23f1641-2f36-4ded-a6f6-e3bcd50c24f5" providerId="ADAL" clId="{FDA2F030-231F-7548-995B-EBCD0D716022}" dt="2022-11-10T18:31:42.172" v="926"/>
          <ac:cxnSpMkLst>
            <pc:docMk/>
            <pc:sldMk cId="265765455" sldId="393"/>
            <ac:cxnSpMk id="5" creationId="{C18C0EDF-9B8F-1E4D-3D57-90915018A567}"/>
          </ac:cxnSpMkLst>
        </pc:cxnChg>
        <pc:cxnChg chg="add mod">
          <ac:chgData name="Bharadwaja Cheruvu" userId="f23f1641-2f36-4ded-a6f6-e3bcd50c24f5" providerId="ADAL" clId="{FDA2F030-231F-7548-995B-EBCD0D716022}" dt="2022-11-10T18:31:42.172" v="926"/>
          <ac:cxnSpMkLst>
            <pc:docMk/>
            <pc:sldMk cId="265765455" sldId="393"/>
            <ac:cxnSpMk id="14" creationId="{D735B17D-CC2D-7B0C-38DC-2F1A0A3B8682}"/>
          </ac:cxnSpMkLst>
        </pc:cxnChg>
        <pc:cxnChg chg="add mod">
          <ac:chgData name="Bharadwaja Cheruvu" userId="f23f1641-2f36-4ded-a6f6-e3bcd50c24f5" providerId="ADAL" clId="{FDA2F030-231F-7548-995B-EBCD0D716022}" dt="2022-11-10T18:31:42.172" v="926"/>
          <ac:cxnSpMkLst>
            <pc:docMk/>
            <pc:sldMk cId="265765455" sldId="393"/>
            <ac:cxnSpMk id="15" creationId="{D979CEBF-CC0F-B1EF-C1DA-0889385B97F8}"/>
          </ac:cxnSpMkLst>
        </pc:cxnChg>
        <pc:cxnChg chg="add mod">
          <ac:chgData name="Bharadwaja Cheruvu" userId="f23f1641-2f36-4ded-a6f6-e3bcd50c24f5" providerId="ADAL" clId="{FDA2F030-231F-7548-995B-EBCD0D716022}" dt="2022-11-10T18:31:42.172" v="926"/>
          <ac:cxnSpMkLst>
            <pc:docMk/>
            <pc:sldMk cId="265765455" sldId="393"/>
            <ac:cxnSpMk id="17" creationId="{C61E0C10-36F7-7E82-756A-812FB9BF81B8}"/>
          </ac:cxnSpMkLst>
        </pc:cxnChg>
        <pc:cxnChg chg="add mod">
          <ac:chgData name="Bharadwaja Cheruvu" userId="f23f1641-2f36-4ded-a6f6-e3bcd50c24f5" providerId="ADAL" clId="{FDA2F030-231F-7548-995B-EBCD0D716022}" dt="2022-11-10T18:31:42.172" v="926"/>
          <ac:cxnSpMkLst>
            <pc:docMk/>
            <pc:sldMk cId="265765455" sldId="393"/>
            <ac:cxnSpMk id="18" creationId="{1E63557E-6F8A-5C89-71AB-895BCFC48381}"/>
          </ac:cxnSpMkLst>
        </pc:cxnChg>
        <pc:cxnChg chg="add mod">
          <ac:chgData name="Bharadwaja Cheruvu" userId="f23f1641-2f36-4ded-a6f6-e3bcd50c24f5" providerId="ADAL" clId="{FDA2F030-231F-7548-995B-EBCD0D716022}" dt="2022-11-10T18:31:42.172" v="926"/>
          <ac:cxnSpMkLst>
            <pc:docMk/>
            <pc:sldMk cId="265765455" sldId="393"/>
            <ac:cxnSpMk id="19" creationId="{FA2AEC6A-E126-A307-27F5-FF6A059E3EA3}"/>
          </ac:cxnSpMkLst>
        </pc:cxnChg>
        <pc:cxnChg chg="add mod">
          <ac:chgData name="Bharadwaja Cheruvu" userId="f23f1641-2f36-4ded-a6f6-e3bcd50c24f5" providerId="ADAL" clId="{FDA2F030-231F-7548-995B-EBCD0D716022}" dt="2022-11-10T18:31:42.172" v="926"/>
          <ac:cxnSpMkLst>
            <pc:docMk/>
            <pc:sldMk cId="265765455" sldId="393"/>
            <ac:cxnSpMk id="20" creationId="{9CE748AB-FC14-C2F2-56EC-25D2B1B14707}"/>
          </ac:cxnSpMkLst>
        </pc:cxnChg>
        <pc:cxnChg chg="add mod">
          <ac:chgData name="Bharadwaja Cheruvu" userId="f23f1641-2f36-4ded-a6f6-e3bcd50c24f5" providerId="ADAL" clId="{FDA2F030-231F-7548-995B-EBCD0D716022}" dt="2022-11-10T18:31:42.172" v="926"/>
          <ac:cxnSpMkLst>
            <pc:docMk/>
            <pc:sldMk cId="265765455" sldId="393"/>
            <ac:cxnSpMk id="21" creationId="{2E68E003-9608-17E7-2048-78F7FEFE5990}"/>
          </ac:cxnSpMkLst>
        </pc:cxnChg>
        <pc:cxnChg chg="add mod">
          <ac:chgData name="Bharadwaja Cheruvu" userId="f23f1641-2f36-4ded-a6f6-e3bcd50c24f5" providerId="ADAL" clId="{FDA2F030-231F-7548-995B-EBCD0D716022}" dt="2022-11-10T18:31:42.172" v="926"/>
          <ac:cxnSpMkLst>
            <pc:docMk/>
            <pc:sldMk cId="265765455" sldId="393"/>
            <ac:cxnSpMk id="23" creationId="{0CC25338-FE78-055A-7E40-77E0A558FDEB}"/>
          </ac:cxnSpMkLst>
        </pc:cxnChg>
        <pc:cxnChg chg="add mod">
          <ac:chgData name="Bharadwaja Cheruvu" userId="f23f1641-2f36-4ded-a6f6-e3bcd50c24f5" providerId="ADAL" clId="{FDA2F030-231F-7548-995B-EBCD0D716022}" dt="2022-11-10T18:31:42.172" v="926"/>
          <ac:cxnSpMkLst>
            <pc:docMk/>
            <pc:sldMk cId="265765455" sldId="393"/>
            <ac:cxnSpMk id="24" creationId="{B228BD42-159C-A590-6CD4-6AC54B2FA356}"/>
          </ac:cxnSpMkLst>
        </pc:cxnChg>
        <pc:cxnChg chg="add mod">
          <ac:chgData name="Bharadwaja Cheruvu" userId="f23f1641-2f36-4ded-a6f6-e3bcd50c24f5" providerId="ADAL" clId="{FDA2F030-231F-7548-995B-EBCD0D716022}" dt="2022-11-10T18:31:42.172" v="926"/>
          <ac:cxnSpMkLst>
            <pc:docMk/>
            <pc:sldMk cId="265765455" sldId="393"/>
            <ac:cxnSpMk id="26" creationId="{6130060B-F5F5-282F-A158-D737D271802D}"/>
          </ac:cxnSpMkLst>
        </pc:cxnChg>
        <pc:cxnChg chg="add mod">
          <ac:chgData name="Bharadwaja Cheruvu" userId="f23f1641-2f36-4ded-a6f6-e3bcd50c24f5" providerId="ADAL" clId="{FDA2F030-231F-7548-995B-EBCD0D716022}" dt="2022-11-10T18:31:42.172" v="926"/>
          <ac:cxnSpMkLst>
            <pc:docMk/>
            <pc:sldMk cId="265765455" sldId="393"/>
            <ac:cxnSpMk id="30" creationId="{F38721A6-0878-2C07-B49E-71FDA9E794DC}"/>
          </ac:cxnSpMkLst>
        </pc:cxnChg>
        <pc:cxnChg chg="add mod">
          <ac:chgData name="Bharadwaja Cheruvu" userId="f23f1641-2f36-4ded-a6f6-e3bcd50c24f5" providerId="ADAL" clId="{FDA2F030-231F-7548-995B-EBCD0D716022}" dt="2022-11-10T18:31:42.172" v="926"/>
          <ac:cxnSpMkLst>
            <pc:docMk/>
            <pc:sldMk cId="265765455" sldId="393"/>
            <ac:cxnSpMk id="50" creationId="{4BF8EF4D-9EEE-40D6-C951-88AD2F2BDDE6}"/>
          </ac:cxnSpMkLst>
        </pc:cxnChg>
        <pc:cxnChg chg="add mod">
          <ac:chgData name="Bharadwaja Cheruvu" userId="f23f1641-2f36-4ded-a6f6-e3bcd50c24f5" providerId="ADAL" clId="{FDA2F030-231F-7548-995B-EBCD0D716022}" dt="2022-11-10T18:31:42.172" v="926"/>
          <ac:cxnSpMkLst>
            <pc:docMk/>
            <pc:sldMk cId="265765455" sldId="393"/>
            <ac:cxnSpMk id="53" creationId="{99FE0010-9E60-49E8-6701-4C6F4A90C042}"/>
          </ac:cxnSpMkLst>
        </pc:cxnChg>
        <pc:cxnChg chg="add mod">
          <ac:chgData name="Bharadwaja Cheruvu" userId="f23f1641-2f36-4ded-a6f6-e3bcd50c24f5" providerId="ADAL" clId="{FDA2F030-231F-7548-995B-EBCD0D716022}" dt="2022-11-10T18:31:42.172" v="926"/>
          <ac:cxnSpMkLst>
            <pc:docMk/>
            <pc:sldMk cId="265765455" sldId="393"/>
            <ac:cxnSpMk id="54" creationId="{3B834D63-783F-3E00-F736-1E8BB9492BE2}"/>
          </ac:cxnSpMkLst>
        </pc:cxnChg>
      </pc:sldChg>
      <pc:sldChg chg="add">
        <pc:chgData name="Bharadwaja Cheruvu" userId="f23f1641-2f36-4ded-a6f6-e3bcd50c24f5" providerId="ADAL" clId="{FDA2F030-231F-7548-995B-EBCD0D716022}" dt="2022-11-10T18:51:36.508" v="958" actId="2890"/>
        <pc:sldMkLst>
          <pc:docMk/>
          <pc:sldMk cId="499773670" sldId="394"/>
        </pc:sldMkLst>
      </pc:sldChg>
      <pc:sldChg chg="add">
        <pc:chgData name="Bharadwaja Cheruvu" userId="f23f1641-2f36-4ded-a6f6-e3bcd50c24f5" providerId="ADAL" clId="{FDA2F030-231F-7548-995B-EBCD0D716022}" dt="2022-11-10T18:51:58.361" v="989" actId="2890"/>
        <pc:sldMkLst>
          <pc:docMk/>
          <pc:sldMk cId="3737194954" sldId="395"/>
        </pc:sldMkLst>
      </pc:sldChg>
      <pc:sldChg chg="addSp delSp modSp add mod">
        <pc:chgData name="Bharadwaja Cheruvu" userId="f23f1641-2f36-4ded-a6f6-e3bcd50c24f5" providerId="ADAL" clId="{FDA2F030-231F-7548-995B-EBCD0D716022}" dt="2022-11-10T18:53:20.872" v="1000" actId="14100"/>
        <pc:sldMkLst>
          <pc:docMk/>
          <pc:sldMk cId="1327216666" sldId="396"/>
        </pc:sldMkLst>
        <pc:picChg chg="del">
          <ac:chgData name="Bharadwaja Cheruvu" userId="f23f1641-2f36-4ded-a6f6-e3bcd50c24f5" providerId="ADAL" clId="{FDA2F030-231F-7548-995B-EBCD0D716022}" dt="2022-11-10T18:52:55.858" v="995" actId="478"/>
          <ac:picMkLst>
            <pc:docMk/>
            <pc:sldMk cId="1327216666" sldId="396"/>
            <ac:picMk id="4" creationId="{928E2EB9-6DBC-332E-CF23-E707EB5099BE}"/>
          </ac:picMkLst>
        </pc:picChg>
        <pc:picChg chg="add mod">
          <ac:chgData name="Bharadwaja Cheruvu" userId="f23f1641-2f36-4ded-a6f6-e3bcd50c24f5" providerId="ADAL" clId="{FDA2F030-231F-7548-995B-EBCD0D716022}" dt="2022-11-10T18:53:20.872" v="1000" actId="14100"/>
          <ac:picMkLst>
            <pc:docMk/>
            <pc:sldMk cId="1327216666" sldId="396"/>
            <ac:picMk id="11" creationId="{FB7D6108-F62F-5AAF-F663-655C7D09FB20}"/>
          </ac:picMkLst>
        </pc:picChg>
      </pc:sldChg>
      <pc:sldMasterChg chg="delSldLayout">
        <pc:chgData name="Bharadwaja Cheruvu" userId="f23f1641-2f36-4ded-a6f6-e3bcd50c24f5" providerId="ADAL" clId="{FDA2F030-231F-7548-995B-EBCD0D716022}" dt="2022-11-06T07:03:07.705" v="217" actId="2696"/>
        <pc:sldMasterMkLst>
          <pc:docMk/>
          <pc:sldMasterMk cId="144858049" sldId="2147483648"/>
        </pc:sldMasterMkLst>
        <pc:sldLayoutChg chg="del">
          <pc:chgData name="Bharadwaja Cheruvu" userId="f23f1641-2f36-4ded-a6f6-e3bcd50c24f5" providerId="ADAL" clId="{FDA2F030-231F-7548-995B-EBCD0D716022}" dt="2022-11-06T06:40:27.651" v="58" actId="2696"/>
          <pc:sldLayoutMkLst>
            <pc:docMk/>
            <pc:sldMasterMk cId="144858049" sldId="2147483648"/>
            <pc:sldLayoutMk cId="1913534182" sldId="2147483660"/>
          </pc:sldLayoutMkLst>
        </pc:sldLayoutChg>
        <pc:sldLayoutChg chg="del">
          <pc:chgData name="Bharadwaja Cheruvu" userId="f23f1641-2f36-4ded-a6f6-e3bcd50c24f5" providerId="ADAL" clId="{FDA2F030-231F-7548-995B-EBCD0D716022}" dt="2022-11-06T07:03:07.705" v="217" actId="2696"/>
          <pc:sldLayoutMkLst>
            <pc:docMk/>
            <pc:sldMasterMk cId="144858049" sldId="2147483648"/>
            <pc:sldLayoutMk cId="3256718738" sldId="2147483677"/>
          </pc:sldLayoutMkLst>
        </pc:sldLayoutChg>
      </pc:sldMasterChg>
    </pc:docChg>
  </pc:docChgLst>
  <pc:docChgLst>
    <pc:chgData name="Bharadwaja Cheruvu" userId="f23f1641-2f36-4ded-a6f6-e3bcd50c24f5" providerId="ADAL" clId="{A1929A26-1EB2-5348-9BC2-370318426034}"/>
    <pc:docChg chg="undo custSel addSld modSld sldOrd">
      <pc:chgData name="Bharadwaja Cheruvu" userId="f23f1641-2f36-4ded-a6f6-e3bcd50c24f5" providerId="ADAL" clId="{A1929A26-1EB2-5348-9BC2-370318426034}" dt="2022-11-15T01:53:23.686" v="519" actId="5793"/>
      <pc:docMkLst>
        <pc:docMk/>
      </pc:docMkLst>
      <pc:sldChg chg="ord">
        <pc:chgData name="Bharadwaja Cheruvu" userId="f23f1641-2f36-4ded-a6f6-e3bcd50c24f5" providerId="ADAL" clId="{A1929A26-1EB2-5348-9BC2-370318426034}" dt="2022-11-15T01:21:52.763" v="37" actId="20578"/>
        <pc:sldMkLst>
          <pc:docMk/>
          <pc:sldMk cId="1406406605" sldId="282"/>
        </pc:sldMkLst>
      </pc:sldChg>
      <pc:sldChg chg="modSp mod">
        <pc:chgData name="Bharadwaja Cheruvu" userId="f23f1641-2f36-4ded-a6f6-e3bcd50c24f5" providerId="ADAL" clId="{A1929A26-1EB2-5348-9BC2-370318426034}" dt="2022-11-15T01:20:53.145" v="36" actId="20577"/>
        <pc:sldMkLst>
          <pc:docMk/>
          <pc:sldMk cId="3212846093" sldId="381"/>
        </pc:sldMkLst>
        <pc:spChg chg="mod">
          <ac:chgData name="Bharadwaja Cheruvu" userId="f23f1641-2f36-4ded-a6f6-e3bcd50c24f5" providerId="ADAL" clId="{A1929A26-1EB2-5348-9BC2-370318426034}" dt="2022-11-14T22:05:29.535" v="22" actId="20577"/>
          <ac:spMkLst>
            <pc:docMk/>
            <pc:sldMk cId="3212846093" sldId="381"/>
            <ac:spMk id="7" creationId="{577E6F5D-32DC-7AF8-9217-FDC8B934774C}"/>
          </ac:spMkLst>
        </pc:spChg>
        <pc:spChg chg="mod">
          <ac:chgData name="Bharadwaja Cheruvu" userId="f23f1641-2f36-4ded-a6f6-e3bcd50c24f5" providerId="ADAL" clId="{A1929A26-1EB2-5348-9BC2-370318426034}" dt="2022-11-15T01:20:53.145" v="36" actId="20577"/>
          <ac:spMkLst>
            <pc:docMk/>
            <pc:sldMk cId="3212846093" sldId="381"/>
            <ac:spMk id="10" creationId="{88712AC2-3C38-4525-8484-192B49B0F8A7}"/>
          </ac:spMkLst>
        </pc:spChg>
      </pc:sldChg>
      <pc:sldChg chg="delSp modSp mod">
        <pc:chgData name="Bharadwaja Cheruvu" userId="f23f1641-2f36-4ded-a6f6-e3bcd50c24f5" providerId="ADAL" clId="{A1929A26-1EB2-5348-9BC2-370318426034}" dt="2022-11-15T01:50:11.333" v="413" actId="6549"/>
        <pc:sldMkLst>
          <pc:docMk/>
          <pc:sldMk cId="1953771183" sldId="382"/>
        </pc:sldMkLst>
        <pc:spChg chg="mod">
          <ac:chgData name="Bharadwaja Cheruvu" userId="f23f1641-2f36-4ded-a6f6-e3bcd50c24f5" providerId="ADAL" clId="{A1929A26-1EB2-5348-9BC2-370318426034}" dt="2022-11-15T01:33:26.603" v="154" actId="1076"/>
          <ac:spMkLst>
            <pc:docMk/>
            <pc:sldMk cId="1953771183" sldId="382"/>
            <ac:spMk id="3" creationId="{C8404A7F-AAF6-570F-594B-1FB47744E128}"/>
          </ac:spMkLst>
        </pc:spChg>
        <pc:spChg chg="mod">
          <ac:chgData name="Bharadwaja Cheruvu" userId="f23f1641-2f36-4ded-a6f6-e3bcd50c24f5" providerId="ADAL" clId="{A1929A26-1EB2-5348-9BC2-370318426034}" dt="2022-11-15T01:50:11.333" v="413" actId="6549"/>
          <ac:spMkLst>
            <pc:docMk/>
            <pc:sldMk cId="1953771183" sldId="382"/>
            <ac:spMk id="4" creationId="{B42E42C2-40C6-6FE6-DD14-C9A95D9629F5}"/>
          </ac:spMkLst>
        </pc:spChg>
        <pc:spChg chg="mod">
          <ac:chgData name="Bharadwaja Cheruvu" userId="f23f1641-2f36-4ded-a6f6-e3bcd50c24f5" providerId="ADAL" clId="{A1929A26-1EB2-5348-9BC2-370318426034}" dt="2022-11-15T01:49:33.683" v="409" actId="20577"/>
          <ac:spMkLst>
            <pc:docMk/>
            <pc:sldMk cId="1953771183" sldId="382"/>
            <ac:spMk id="9" creationId="{BE9C708D-E8A6-F941-7C58-FE8B727B2E96}"/>
          </ac:spMkLst>
        </pc:spChg>
        <pc:spChg chg="mod">
          <ac:chgData name="Bharadwaja Cheruvu" userId="f23f1641-2f36-4ded-a6f6-e3bcd50c24f5" providerId="ADAL" clId="{A1929A26-1EB2-5348-9BC2-370318426034}" dt="2022-11-15T01:46:59.543" v="316" actId="1076"/>
          <ac:spMkLst>
            <pc:docMk/>
            <pc:sldMk cId="1953771183" sldId="382"/>
            <ac:spMk id="398" creationId="{EA77BB26-E002-49B1-B782-9E4734F3532C}"/>
          </ac:spMkLst>
        </pc:spChg>
        <pc:picChg chg="del">
          <ac:chgData name="Bharadwaja Cheruvu" userId="f23f1641-2f36-4ded-a6f6-e3bcd50c24f5" providerId="ADAL" clId="{A1929A26-1EB2-5348-9BC2-370318426034}" dt="2022-11-15T01:49:19.210" v="403" actId="478"/>
          <ac:picMkLst>
            <pc:docMk/>
            <pc:sldMk cId="1953771183" sldId="382"/>
            <ac:picMk id="8" creationId="{83E9AD95-2F25-F03A-746F-151422063700}"/>
          </ac:picMkLst>
        </pc:picChg>
      </pc:sldChg>
      <pc:sldChg chg="modSp add mod">
        <pc:chgData name="Bharadwaja Cheruvu" userId="f23f1641-2f36-4ded-a6f6-e3bcd50c24f5" providerId="ADAL" clId="{A1929A26-1EB2-5348-9BC2-370318426034}" dt="2022-11-15T01:52:09.142" v="516" actId="1076"/>
        <pc:sldMkLst>
          <pc:docMk/>
          <pc:sldMk cId="4209056487" sldId="397"/>
        </pc:sldMkLst>
        <pc:spChg chg="mod">
          <ac:chgData name="Bharadwaja Cheruvu" userId="f23f1641-2f36-4ded-a6f6-e3bcd50c24f5" providerId="ADAL" clId="{A1929A26-1EB2-5348-9BC2-370318426034}" dt="2022-11-15T01:52:09.142" v="516" actId="1076"/>
          <ac:spMkLst>
            <pc:docMk/>
            <pc:sldMk cId="4209056487" sldId="397"/>
            <ac:spMk id="3" creationId="{C8404A7F-AAF6-570F-594B-1FB47744E128}"/>
          </ac:spMkLst>
        </pc:spChg>
        <pc:spChg chg="mod">
          <ac:chgData name="Bharadwaja Cheruvu" userId="f23f1641-2f36-4ded-a6f6-e3bcd50c24f5" providerId="ADAL" clId="{A1929A26-1EB2-5348-9BC2-370318426034}" dt="2022-11-15T01:52:09.142" v="516" actId="1076"/>
          <ac:spMkLst>
            <pc:docMk/>
            <pc:sldMk cId="4209056487" sldId="397"/>
            <ac:spMk id="4" creationId="{B42E42C2-40C6-6FE6-DD14-C9A95D9629F5}"/>
          </ac:spMkLst>
        </pc:spChg>
        <pc:spChg chg="mod">
          <ac:chgData name="Bharadwaja Cheruvu" userId="f23f1641-2f36-4ded-a6f6-e3bcd50c24f5" providerId="ADAL" clId="{A1929A26-1EB2-5348-9BC2-370318426034}" dt="2022-11-15T01:50:55.641" v="417" actId="5793"/>
          <ac:spMkLst>
            <pc:docMk/>
            <pc:sldMk cId="4209056487" sldId="397"/>
            <ac:spMk id="9" creationId="{BE9C708D-E8A6-F941-7C58-FE8B727B2E96}"/>
          </ac:spMkLst>
        </pc:spChg>
      </pc:sldChg>
      <pc:sldChg chg="modSp add mod">
        <pc:chgData name="Bharadwaja Cheruvu" userId="f23f1641-2f36-4ded-a6f6-e3bcd50c24f5" providerId="ADAL" clId="{A1929A26-1EB2-5348-9BC2-370318426034}" dt="2022-11-15T01:53:23.686" v="519" actId="5793"/>
        <pc:sldMkLst>
          <pc:docMk/>
          <pc:sldMk cId="4190010756" sldId="398"/>
        </pc:sldMkLst>
        <pc:spChg chg="mod">
          <ac:chgData name="Bharadwaja Cheruvu" userId="f23f1641-2f36-4ded-a6f6-e3bcd50c24f5" providerId="ADAL" clId="{A1929A26-1EB2-5348-9BC2-370318426034}" dt="2022-11-15T01:53:23.686" v="519" actId="5793"/>
          <ac:spMkLst>
            <pc:docMk/>
            <pc:sldMk cId="4190010756" sldId="398"/>
            <ac:spMk id="9" creationId="{BE9C708D-E8A6-F941-7C58-FE8B727B2E96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2515A1-147E-4E1F-9136-5003F72FFBB6}" type="datetimeFigureOut">
              <a:rPr lang="en-US" smtClean="0"/>
              <a:t>2/14/23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0149BA-670C-4DCB-ABB7-0C76740E52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8099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7B9D4F-5F19-438C-92E8-037C6AE8F87D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71635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7B9D4F-5F19-438C-92E8-037C6AE8F87D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05548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7B9D4F-5F19-438C-92E8-037C6AE8F87D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399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7B9D4F-5F19-438C-92E8-037C6AE8F87D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4993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7B9D4F-5F19-438C-92E8-037C6AE8F87D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57210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7B9D4F-5F19-438C-92E8-037C6AE8F87D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98893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7B9D4F-5F19-438C-92E8-037C6AE8F87D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25216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7B9D4F-5F19-438C-92E8-037C6AE8F87D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39311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7B9D4F-5F19-438C-92E8-037C6AE8F87D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99235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bin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jp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5A63E8-24EE-44D2-9C12-E6EC7631A5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713C42-264C-4475-9F08-F18C7C31FA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26C67D-45CF-462E-B6A2-34F8D2CC25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446B3-26B7-4596-A53C-615C07680EBE}" type="datetimeFigureOut">
              <a:rPr lang="en-US" smtClean="0"/>
              <a:t>2/14/23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8231B1-22CD-4465-A2FE-BBFB9395B5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040E01-351E-43B0-BC4C-301D0B3A4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D58359-01AE-4238-AB87-24FE2618B2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5330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5F8FFF-5E8A-46FC-BF50-2FB6972116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DE71AB-12D8-4788-935D-0AAF680DB6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0E5AB7-75B6-4A4A-A8C2-309BD4ED70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446B3-26B7-4596-A53C-615C07680EBE}" type="datetimeFigureOut">
              <a:rPr lang="en-US" smtClean="0"/>
              <a:t>2/14/23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4C6A1E-26B3-4E42-B31A-4B708200D2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4EEB9D-236B-4D1A-AB51-9F70F82C47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D58359-01AE-4238-AB87-24FE2618B2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7036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13195A-196B-43BF-AFE8-0278D4FCC24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0DCBAC8-0C0C-4F48-ADE6-F4432132CA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55175E-273D-4C4B-9843-37B8EFA3FC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446B3-26B7-4596-A53C-615C07680EBE}" type="datetimeFigureOut">
              <a:rPr lang="en-US" smtClean="0"/>
              <a:t>2/14/23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9A0361-A190-4DE3-A57E-5FB5BE107C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97BF55-BA43-4A4D-80E8-55D7341FD9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D58359-01AE-4238-AB87-24FE2618B2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2590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Section Tit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5BE126F-50ED-4586-8CB6-381198F989E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760" y="886"/>
            <a:ext cx="12180481" cy="685622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6307C19-523F-4BBD-87CC-868D65047A85}"/>
              </a:ext>
            </a:extLst>
          </p:cNvPr>
          <p:cNvSpPr/>
          <p:nvPr userDrawn="1"/>
        </p:nvSpPr>
        <p:spPr bwMode="auto">
          <a:xfrm>
            <a:off x="1730" y="1"/>
            <a:ext cx="12190271" cy="6857999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0"/>
                </a:schemeClr>
              </a:gs>
              <a:gs pos="100000">
                <a:schemeClr val="bg1">
                  <a:alpha val="0"/>
                </a:schemeClr>
              </a:gs>
              <a:gs pos="25000">
                <a:schemeClr val="tx1">
                  <a:alpha val="60000"/>
                  <a:lumMod val="100000"/>
                </a:schemeClr>
              </a:gs>
            </a:gsLst>
            <a:lin ang="18900000" scaled="0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3" y="2680506"/>
            <a:ext cx="6274911" cy="1496988"/>
          </a:xfrm>
          <a:noFill/>
        </p:spPr>
        <p:txBody>
          <a:bodyPr lIns="146304" tIns="91440" rIns="146304" bIns="91440" anchor="ctr" anchorCtr="0"/>
          <a:lstStyle>
            <a:lvl1pPr>
              <a:defRPr sz="4705" spc="-98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Section 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0A03CE-3BF3-43A1-8DA6-2EA3F1A4945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8681" y="437140"/>
            <a:ext cx="896425" cy="1911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C55BF80-7F91-48A8-82CA-6A4EF0F3D822}"/>
              </a:ext>
            </a:extLst>
          </p:cNvPr>
          <p:cNvSpPr txBox="1"/>
          <p:nvPr userDrawn="1"/>
        </p:nvSpPr>
        <p:spPr>
          <a:xfrm>
            <a:off x="436378" y="6431031"/>
            <a:ext cx="964896" cy="9505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686" dirty="0">
                <a:solidFill>
                  <a:schemeClr val="bg1"/>
                </a:solidFill>
              </a:rPr>
              <a:t>© Microsoft Corporation</a:t>
            </a:r>
            <a:endParaRPr lang="en-US" sz="784" dirty="0">
              <a:solidFill>
                <a:schemeClr val="bg1"/>
              </a:solidFill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7B39725-C93A-4952-9A84-362054538E80}"/>
              </a:ext>
            </a:extLst>
          </p:cNvPr>
          <p:cNvSpPr/>
          <p:nvPr userDrawn="1"/>
        </p:nvSpPr>
        <p:spPr bwMode="auto">
          <a:xfrm>
            <a:off x="11552524" y="6444939"/>
            <a:ext cx="209939" cy="60464"/>
          </a:xfrm>
          <a:custGeom>
            <a:avLst/>
            <a:gdLst/>
            <a:ahLst/>
            <a:cxnLst/>
            <a:rect l="l" t="t" r="r" b="b"/>
            <a:pathLst>
              <a:path w="306116" h="88152">
                <a:moveTo>
                  <a:pt x="280481" y="31681"/>
                </a:moveTo>
                <a:cubicBezTo>
                  <a:pt x="275805" y="31681"/>
                  <a:pt x="271835" y="33354"/>
                  <a:pt x="268570" y="36700"/>
                </a:cubicBezTo>
                <a:cubicBezTo>
                  <a:pt x="265305" y="40045"/>
                  <a:pt x="263290" y="44419"/>
                  <a:pt x="262524" y="49820"/>
                </a:cubicBezTo>
                <a:lnTo>
                  <a:pt x="295959" y="49820"/>
                </a:lnTo>
                <a:cubicBezTo>
                  <a:pt x="295919" y="44096"/>
                  <a:pt x="294538" y="39642"/>
                  <a:pt x="291817" y="36458"/>
                </a:cubicBezTo>
                <a:cubicBezTo>
                  <a:pt x="289096" y="33273"/>
                  <a:pt x="285318" y="31681"/>
                  <a:pt x="280481" y="31681"/>
                </a:cubicBezTo>
                <a:close/>
                <a:moveTo>
                  <a:pt x="140726" y="24789"/>
                </a:moveTo>
                <a:lnTo>
                  <a:pt x="150582" y="24789"/>
                </a:lnTo>
                <a:lnTo>
                  <a:pt x="150582" y="60219"/>
                </a:lnTo>
                <a:cubicBezTo>
                  <a:pt x="150582" y="73279"/>
                  <a:pt x="155580" y="79809"/>
                  <a:pt x="165576" y="79809"/>
                </a:cubicBezTo>
                <a:cubicBezTo>
                  <a:pt x="170413" y="79809"/>
                  <a:pt x="174393" y="78025"/>
                  <a:pt x="177517" y="74458"/>
                </a:cubicBezTo>
                <a:cubicBezTo>
                  <a:pt x="180641" y="70891"/>
                  <a:pt x="182203" y="66225"/>
                  <a:pt x="182203" y="60461"/>
                </a:cubicBezTo>
                <a:lnTo>
                  <a:pt x="182203" y="24789"/>
                </a:lnTo>
                <a:lnTo>
                  <a:pt x="192119" y="24789"/>
                </a:lnTo>
                <a:lnTo>
                  <a:pt x="192119" y="86701"/>
                </a:lnTo>
                <a:lnTo>
                  <a:pt x="182203" y="86701"/>
                </a:lnTo>
                <a:lnTo>
                  <a:pt x="182203" y="76906"/>
                </a:lnTo>
                <a:lnTo>
                  <a:pt x="181961" y="76906"/>
                </a:lnTo>
                <a:cubicBezTo>
                  <a:pt x="177850" y="84404"/>
                  <a:pt x="171481" y="88152"/>
                  <a:pt x="162855" y="88152"/>
                </a:cubicBezTo>
                <a:cubicBezTo>
                  <a:pt x="148103" y="88152"/>
                  <a:pt x="140726" y="79365"/>
                  <a:pt x="140726" y="61791"/>
                </a:cubicBezTo>
                <a:close/>
                <a:moveTo>
                  <a:pt x="235093" y="23700"/>
                </a:moveTo>
                <a:cubicBezTo>
                  <a:pt x="237672" y="23700"/>
                  <a:pt x="239648" y="23983"/>
                  <a:pt x="241018" y="24547"/>
                </a:cubicBezTo>
                <a:lnTo>
                  <a:pt x="241018" y="34825"/>
                </a:lnTo>
                <a:cubicBezTo>
                  <a:pt x="239285" y="33495"/>
                  <a:pt x="236786" y="32830"/>
                  <a:pt x="233521" y="32830"/>
                </a:cubicBezTo>
                <a:cubicBezTo>
                  <a:pt x="229288" y="32830"/>
                  <a:pt x="225751" y="34825"/>
                  <a:pt x="222910" y="38816"/>
                </a:cubicBezTo>
                <a:cubicBezTo>
                  <a:pt x="220068" y="42806"/>
                  <a:pt x="218647" y="48248"/>
                  <a:pt x="218647" y="55140"/>
                </a:cubicBezTo>
                <a:lnTo>
                  <a:pt x="218647" y="86701"/>
                </a:lnTo>
                <a:lnTo>
                  <a:pt x="208732" y="86701"/>
                </a:lnTo>
                <a:lnTo>
                  <a:pt x="208732" y="24789"/>
                </a:lnTo>
                <a:lnTo>
                  <a:pt x="218647" y="24789"/>
                </a:lnTo>
                <a:lnTo>
                  <a:pt x="218647" y="37546"/>
                </a:lnTo>
                <a:lnTo>
                  <a:pt x="218889" y="37546"/>
                </a:lnTo>
                <a:cubicBezTo>
                  <a:pt x="220300" y="33193"/>
                  <a:pt x="222456" y="29797"/>
                  <a:pt x="225358" y="27358"/>
                </a:cubicBezTo>
                <a:cubicBezTo>
                  <a:pt x="228261" y="24920"/>
                  <a:pt x="231505" y="23700"/>
                  <a:pt x="235093" y="23700"/>
                </a:cubicBezTo>
                <a:close/>
                <a:moveTo>
                  <a:pt x="280662" y="23338"/>
                </a:moveTo>
                <a:cubicBezTo>
                  <a:pt x="288764" y="23338"/>
                  <a:pt x="295032" y="25958"/>
                  <a:pt x="299466" y="31198"/>
                </a:cubicBezTo>
                <a:cubicBezTo>
                  <a:pt x="303899" y="36438"/>
                  <a:pt x="306116" y="43713"/>
                  <a:pt x="306116" y="53024"/>
                </a:cubicBezTo>
                <a:lnTo>
                  <a:pt x="306116" y="58224"/>
                </a:lnTo>
                <a:lnTo>
                  <a:pt x="262403" y="58224"/>
                </a:lnTo>
                <a:cubicBezTo>
                  <a:pt x="262564" y="65117"/>
                  <a:pt x="264418" y="70437"/>
                  <a:pt x="267965" y="74186"/>
                </a:cubicBezTo>
                <a:cubicBezTo>
                  <a:pt x="271512" y="77934"/>
                  <a:pt x="276390" y="79809"/>
                  <a:pt x="282597" y="79809"/>
                </a:cubicBezTo>
                <a:cubicBezTo>
                  <a:pt x="289570" y="79809"/>
                  <a:pt x="295979" y="77511"/>
                  <a:pt x="301824" y="72916"/>
                </a:cubicBezTo>
                <a:lnTo>
                  <a:pt x="301824" y="82227"/>
                </a:lnTo>
                <a:cubicBezTo>
                  <a:pt x="296382" y="86177"/>
                  <a:pt x="289187" y="88152"/>
                  <a:pt x="280239" y="88152"/>
                </a:cubicBezTo>
                <a:cubicBezTo>
                  <a:pt x="271492" y="88152"/>
                  <a:pt x="264620" y="85341"/>
                  <a:pt x="259622" y="79718"/>
                </a:cubicBezTo>
                <a:cubicBezTo>
                  <a:pt x="254623" y="74095"/>
                  <a:pt x="252124" y="66185"/>
                  <a:pt x="252124" y="55987"/>
                </a:cubicBezTo>
                <a:cubicBezTo>
                  <a:pt x="252124" y="46353"/>
                  <a:pt x="254855" y="38503"/>
                  <a:pt x="260317" y="32437"/>
                </a:cubicBezTo>
                <a:cubicBezTo>
                  <a:pt x="265778" y="26371"/>
                  <a:pt x="272560" y="23338"/>
                  <a:pt x="280662" y="23338"/>
                </a:cubicBezTo>
                <a:close/>
                <a:moveTo>
                  <a:pt x="38212" y="10520"/>
                </a:moveTo>
                <a:cubicBezTo>
                  <a:pt x="37809" y="12979"/>
                  <a:pt x="37345" y="14913"/>
                  <a:pt x="36821" y="16324"/>
                </a:cubicBezTo>
                <a:lnTo>
                  <a:pt x="23338" y="53266"/>
                </a:lnTo>
                <a:lnTo>
                  <a:pt x="53388" y="53266"/>
                </a:lnTo>
                <a:lnTo>
                  <a:pt x="39784" y="16324"/>
                </a:lnTo>
                <a:cubicBezTo>
                  <a:pt x="39340" y="15115"/>
                  <a:pt x="38897" y="13180"/>
                  <a:pt x="38454" y="10520"/>
                </a:cubicBezTo>
                <a:close/>
                <a:moveTo>
                  <a:pt x="33254" y="0"/>
                </a:moveTo>
                <a:lnTo>
                  <a:pt x="43774" y="0"/>
                </a:lnTo>
                <a:lnTo>
                  <a:pt x="76865" y="85964"/>
                </a:lnTo>
                <a:lnTo>
                  <a:pt x="76865" y="83618"/>
                </a:lnTo>
                <a:lnTo>
                  <a:pt x="113505" y="33253"/>
                </a:lnTo>
                <a:lnTo>
                  <a:pt x="80312" y="33253"/>
                </a:lnTo>
                <a:lnTo>
                  <a:pt x="80312" y="24789"/>
                </a:lnTo>
                <a:lnTo>
                  <a:pt x="128076" y="24789"/>
                </a:lnTo>
                <a:lnTo>
                  <a:pt x="128076" y="27630"/>
                </a:lnTo>
                <a:lnTo>
                  <a:pt x="91436" y="78237"/>
                </a:lnTo>
                <a:lnTo>
                  <a:pt x="127713" y="78237"/>
                </a:lnTo>
                <a:lnTo>
                  <a:pt x="127713" y="86701"/>
                </a:lnTo>
                <a:lnTo>
                  <a:pt x="77149" y="86701"/>
                </a:lnTo>
                <a:lnTo>
                  <a:pt x="76865" y="86701"/>
                </a:lnTo>
                <a:lnTo>
                  <a:pt x="65903" y="86701"/>
                </a:lnTo>
                <a:lnTo>
                  <a:pt x="56713" y="62396"/>
                </a:lnTo>
                <a:lnTo>
                  <a:pt x="19952" y="62396"/>
                </a:lnTo>
                <a:lnTo>
                  <a:pt x="11306" y="86701"/>
                </a:lnTo>
                <a:lnTo>
                  <a:pt x="0" y="86701"/>
                </a:lnTo>
                <a:close/>
              </a:path>
            </a:pathLst>
          </a:cu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9245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BDBC305C-A9C3-4278-AFC0-C99DFD80A6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360606"/>
            <a:ext cx="11336039" cy="758022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3E8DD7D-4664-433F-A50A-E4D037F575CE}"/>
              </a:ext>
            </a:extLst>
          </p:cNvPr>
          <p:cNvGrpSpPr/>
          <p:nvPr userDrawn="1"/>
        </p:nvGrpSpPr>
        <p:grpSpPr>
          <a:xfrm>
            <a:off x="436378" y="6431031"/>
            <a:ext cx="11326085" cy="95058"/>
            <a:chOff x="445128" y="6559056"/>
            <a:chExt cx="11553197" cy="9695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DEDD0E4-A7C2-436C-AF00-D580E91FDF5E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 dirty="0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9A10276F-3AD9-4481-BF70-2D1672D2C154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16482514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no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91621446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Section Tit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2">
            <a:extLst>
              <a:ext uri="{FF2B5EF4-FFF2-40B4-BE49-F238E27FC236}">
                <a16:creationId xmlns:a16="http://schemas.microsoft.com/office/drawing/2014/main" id="{B7434FCA-F5C4-49CA-B14B-CA43C82423D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3384" t="21879" b="21879"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E408D56-84F8-4E29-AD6E-D216357BE33B}"/>
              </a:ext>
            </a:extLst>
          </p:cNvPr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98230">
                <a:schemeClr val="bg1"/>
              </a:gs>
              <a:gs pos="47000">
                <a:schemeClr val="bg1">
                  <a:alpha val="46000"/>
                </a:schemeClr>
              </a:gs>
            </a:gsLst>
            <a:lin ang="10800000" scaled="0"/>
          </a:gradFill>
          <a:ln w="1079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914225">
              <a:defRPr/>
            </a:pPr>
            <a:endParaRPr lang="en-US" sz="1765" kern="0">
              <a:solidFill>
                <a:sysClr val="windowText" lastClr="000000"/>
              </a:solidFill>
              <a:latin typeface="Segoe UI"/>
            </a:endParaRPr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8FD87490-BEFD-470C-8A94-4A917353D2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5" y="360606"/>
            <a:ext cx="5555966" cy="758022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/>
            </a:lvl1pPr>
          </a:lstStyle>
          <a:p>
            <a:r>
              <a:rPr lang="en-US" dirty="0"/>
              <a:t>Photo layout 6</a:t>
            </a:r>
          </a:p>
        </p:txBody>
      </p:sp>
    </p:spTree>
    <p:extLst>
      <p:ext uri="{BB962C8B-B14F-4D97-AF65-F5344CB8AC3E}">
        <p14:creationId xmlns:p14="http://schemas.microsoft.com/office/powerpoint/2010/main" val="1214991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bod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369484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Heading Segoe UI </a:t>
            </a:r>
            <a:r>
              <a:rPr lang="en-US" err="1"/>
              <a:t>Semibold</a:t>
            </a:r>
            <a:r>
              <a:rPr lang="en-US"/>
              <a:t> 32pt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6B778ED9-F417-4B4C-B34B-95095ADF797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6424" y="1110462"/>
            <a:ext cx="11339774" cy="1273466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470"/>
              </a:spcAft>
              <a:buNone/>
              <a:defRPr sz="2549" b="0" i="0">
                <a:solidFill>
                  <a:srgbClr val="000000"/>
                </a:solidFill>
                <a:latin typeface="+mn-lt"/>
              </a:defRPr>
            </a:lvl1pPr>
            <a:lvl2pPr marL="224097" indent="0">
              <a:lnSpc>
                <a:spcPct val="90000"/>
              </a:lnSpc>
              <a:spcBef>
                <a:spcPts val="0"/>
              </a:spcBef>
              <a:spcAft>
                <a:spcPts val="1470"/>
              </a:spcAft>
              <a:buNone/>
              <a:defRPr sz="1961">
                <a:solidFill>
                  <a:srgbClr val="000000"/>
                </a:solidFill>
              </a:defRPr>
            </a:lvl2pPr>
            <a:lvl3pPr marL="448193" indent="0">
              <a:spcBef>
                <a:spcPts val="0"/>
              </a:spcBef>
              <a:spcAft>
                <a:spcPts val="1470"/>
              </a:spcAft>
              <a:buNone/>
              <a:defRPr sz="1765">
                <a:solidFill>
                  <a:srgbClr val="000000"/>
                </a:solidFill>
              </a:defRPr>
            </a:lvl3pPr>
            <a:lvl4pPr marL="672290" indent="0">
              <a:spcBef>
                <a:spcPts val="0"/>
              </a:spcBef>
              <a:spcAft>
                <a:spcPts val="1274"/>
              </a:spcAft>
              <a:buNone/>
              <a:defRPr sz="1961"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First level Segoe UI 26pt</a:t>
            </a:r>
          </a:p>
          <a:p>
            <a:pPr lvl="1"/>
            <a:r>
              <a:rPr lang="en-US" dirty="0"/>
              <a:t>Second level Segoe UI 20pt</a:t>
            </a:r>
          </a:p>
          <a:p>
            <a:pPr lvl="2"/>
            <a:r>
              <a:rPr lang="en-US" dirty="0"/>
              <a:t>Third level Segoe UI 18pt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F384C2C-AA58-4711-ADAA-236ADE8D64EF}"/>
              </a:ext>
            </a:extLst>
          </p:cNvPr>
          <p:cNvGrpSpPr/>
          <p:nvPr userDrawn="1"/>
        </p:nvGrpSpPr>
        <p:grpSpPr>
          <a:xfrm>
            <a:off x="436378" y="6431031"/>
            <a:ext cx="11326085" cy="95058"/>
            <a:chOff x="445128" y="6559056"/>
            <a:chExt cx="11553197" cy="9695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9658BF4-0904-47A6-956B-D691917997E2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 dirty="0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A2AE594E-081A-407A-B791-618B0AD69258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61692566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erson wearing a suit and tie&#10;&#10;Description generated with very high confidence">
            <a:extLst>
              <a:ext uri="{FF2B5EF4-FFF2-40B4-BE49-F238E27FC236}">
                <a16:creationId xmlns:a16="http://schemas.microsoft.com/office/drawing/2014/main" id="{355F20B0-A7C9-432D-A3BD-DAB09DCE29E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8760" y="0"/>
            <a:ext cx="12199895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E0FB3E9-E912-4066-985B-F461DD7FE1B2}"/>
              </a:ext>
            </a:extLst>
          </p:cNvPr>
          <p:cNvSpPr/>
          <p:nvPr userDrawn="1"/>
        </p:nvSpPr>
        <p:spPr>
          <a:xfrm>
            <a:off x="4876974" y="15"/>
            <a:ext cx="7314163" cy="6857969"/>
          </a:xfrm>
          <a:prstGeom prst="rect">
            <a:avLst/>
          </a:prstGeom>
          <a:gradFill flip="none" rotWithShape="1">
            <a:gsLst>
              <a:gs pos="5000">
                <a:srgbClr val="000000">
                  <a:alpha val="0"/>
                </a:srgbClr>
              </a:gs>
              <a:gs pos="73000">
                <a:srgbClr val="000000">
                  <a:alpha val="42000"/>
                </a:srgbClr>
              </a:gs>
              <a:gs pos="32000">
                <a:srgbClr val="000000">
                  <a:alpha val="23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52795" y="1843873"/>
            <a:ext cx="5297495" cy="2621292"/>
          </a:xfrm>
        </p:spPr>
        <p:txBody>
          <a:bodyPr wrap="square" lIns="0" tIns="0" rIns="0" bIns="0">
            <a:noAutofit/>
          </a:bodyPr>
          <a:lstStyle>
            <a:lvl1pPr>
              <a:lnSpc>
                <a:spcPct val="90000"/>
              </a:lnSpc>
              <a:defRPr sz="3921" strike="noStrike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Quote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39D0D7C1-FD24-48AF-99CA-61B81BE6666B}"/>
              </a:ext>
            </a:extLst>
          </p:cNvPr>
          <p:cNvSpPr>
            <a:spLocks noGrp="1"/>
          </p:cNvSpPr>
          <p:nvPr>
            <p:ph type="subTitle" idx="27"/>
          </p:nvPr>
        </p:nvSpPr>
        <p:spPr>
          <a:xfrm>
            <a:off x="6551174" y="4746083"/>
            <a:ext cx="4392137" cy="271592"/>
          </a:xfrm>
        </p:spPr>
        <p:txBody>
          <a:bodyPr/>
          <a:lstStyle>
            <a:lvl1pPr marL="0" indent="0" algn="l">
              <a:buNone/>
              <a:defRPr sz="1961" b="0" i="0" spc="-60" baseline="0">
                <a:solidFill>
                  <a:schemeClr val="bg1"/>
                </a:solidFill>
                <a:latin typeface="+mn-lt"/>
                <a:ea typeface="Segoe UI Semibold" charset="0"/>
                <a:cs typeface="Segoe UI Semibold" charset="0"/>
              </a:defRPr>
            </a:lvl1pPr>
            <a:lvl2pPr marL="457112" indent="0" algn="ctr">
              <a:buNone/>
              <a:defRPr sz="2000"/>
            </a:lvl2pPr>
            <a:lvl3pPr marL="914225" indent="0" algn="ctr">
              <a:buNone/>
              <a:defRPr sz="1800"/>
            </a:lvl3pPr>
            <a:lvl4pPr marL="1371337" indent="0" algn="ctr">
              <a:buNone/>
              <a:defRPr sz="1600"/>
            </a:lvl4pPr>
            <a:lvl5pPr marL="1828449" indent="0" algn="ctr">
              <a:buNone/>
              <a:defRPr sz="1600"/>
            </a:lvl5pPr>
            <a:lvl6pPr marL="2285561" indent="0" algn="ctr">
              <a:buNone/>
              <a:defRPr sz="1600"/>
            </a:lvl6pPr>
            <a:lvl7pPr marL="2742674" indent="0" algn="ctr">
              <a:buNone/>
              <a:defRPr sz="1600"/>
            </a:lvl7pPr>
            <a:lvl8pPr marL="3199785" indent="0" algn="ctr">
              <a:buNone/>
              <a:defRPr sz="1600"/>
            </a:lvl8pPr>
            <a:lvl9pPr marL="3656897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DC4DB5-9434-4E88-A541-339EE6BCA17C}"/>
              </a:ext>
            </a:extLst>
          </p:cNvPr>
          <p:cNvSpPr txBox="1"/>
          <p:nvPr userDrawn="1"/>
        </p:nvSpPr>
        <p:spPr>
          <a:xfrm>
            <a:off x="436378" y="6431031"/>
            <a:ext cx="964896" cy="9505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686" dirty="0">
                <a:solidFill>
                  <a:schemeClr val="bg1"/>
                </a:solidFill>
              </a:rPr>
              <a:t>© Microsoft Corporation</a:t>
            </a:r>
            <a:endParaRPr lang="en-US" sz="784" dirty="0">
              <a:solidFill>
                <a:schemeClr val="bg1"/>
              </a:solidFill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218D3514-CB17-4503-A678-FCD8FE9EF2D5}"/>
              </a:ext>
            </a:extLst>
          </p:cNvPr>
          <p:cNvSpPr/>
          <p:nvPr userDrawn="1"/>
        </p:nvSpPr>
        <p:spPr bwMode="auto">
          <a:xfrm>
            <a:off x="11552524" y="6444939"/>
            <a:ext cx="209939" cy="60464"/>
          </a:xfrm>
          <a:custGeom>
            <a:avLst/>
            <a:gdLst/>
            <a:ahLst/>
            <a:cxnLst/>
            <a:rect l="l" t="t" r="r" b="b"/>
            <a:pathLst>
              <a:path w="306116" h="88152">
                <a:moveTo>
                  <a:pt x="280481" y="31681"/>
                </a:moveTo>
                <a:cubicBezTo>
                  <a:pt x="275805" y="31681"/>
                  <a:pt x="271835" y="33354"/>
                  <a:pt x="268570" y="36700"/>
                </a:cubicBezTo>
                <a:cubicBezTo>
                  <a:pt x="265305" y="40045"/>
                  <a:pt x="263290" y="44419"/>
                  <a:pt x="262524" y="49820"/>
                </a:cubicBezTo>
                <a:lnTo>
                  <a:pt x="295959" y="49820"/>
                </a:lnTo>
                <a:cubicBezTo>
                  <a:pt x="295919" y="44096"/>
                  <a:pt x="294538" y="39642"/>
                  <a:pt x="291817" y="36458"/>
                </a:cubicBezTo>
                <a:cubicBezTo>
                  <a:pt x="289096" y="33273"/>
                  <a:pt x="285318" y="31681"/>
                  <a:pt x="280481" y="31681"/>
                </a:cubicBezTo>
                <a:close/>
                <a:moveTo>
                  <a:pt x="140726" y="24789"/>
                </a:moveTo>
                <a:lnTo>
                  <a:pt x="150582" y="24789"/>
                </a:lnTo>
                <a:lnTo>
                  <a:pt x="150582" y="60219"/>
                </a:lnTo>
                <a:cubicBezTo>
                  <a:pt x="150582" y="73279"/>
                  <a:pt x="155580" y="79809"/>
                  <a:pt x="165576" y="79809"/>
                </a:cubicBezTo>
                <a:cubicBezTo>
                  <a:pt x="170413" y="79809"/>
                  <a:pt x="174393" y="78025"/>
                  <a:pt x="177517" y="74458"/>
                </a:cubicBezTo>
                <a:cubicBezTo>
                  <a:pt x="180641" y="70891"/>
                  <a:pt x="182203" y="66225"/>
                  <a:pt x="182203" y="60461"/>
                </a:cubicBezTo>
                <a:lnTo>
                  <a:pt x="182203" y="24789"/>
                </a:lnTo>
                <a:lnTo>
                  <a:pt x="192119" y="24789"/>
                </a:lnTo>
                <a:lnTo>
                  <a:pt x="192119" y="86701"/>
                </a:lnTo>
                <a:lnTo>
                  <a:pt x="182203" y="86701"/>
                </a:lnTo>
                <a:lnTo>
                  <a:pt x="182203" y="76906"/>
                </a:lnTo>
                <a:lnTo>
                  <a:pt x="181961" y="76906"/>
                </a:lnTo>
                <a:cubicBezTo>
                  <a:pt x="177850" y="84404"/>
                  <a:pt x="171481" y="88152"/>
                  <a:pt x="162855" y="88152"/>
                </a:cubicBezTo>
                <a:cubicBezTo>
                  <a:pt x="148103" y="88152"/>
                  <a:pt x="140726" y="79365"/>
                  <a:pt x="140726" y="61791"/>
                </a:cubicBezTo>
                <a:close/>
                <a:moveTo>
                  <a:pt x="235093" y="23700"/>
                </a:moveTo>
                <a:cubicBezTo>
                  <a:pt x="237672" y="23700"/>
                  <a:pt x="239648" y="23983"/>
                  <a:pt x="241018" y="24547"/>
                </a:cubicBezTo>
                <a:lnTo>
                  <a:pt x="241018" y="34825"/>
                </a:lnTo>
                <a:cubicBezTo>
                  <a:pt x="239285" y="33495"/>
                  <a:pt x="236786" y="32830"/>
                  <a:pt x="233521" y="32830"/>
                </a:cubicBezTo>
                <a:cubicBezTo>
                  <a:pt x="229288" y="32830"/>
                  <a:pt x="225751" y="34825"/>
                  <a:pt x="222910" y="38816"/>
                </a:cubicBezTo>
                <a:cubicBezTo>
                  <a:pt x="220068" y="42806"/>
                  <a:pt x="218647" y="48248"/>
                  <a:pt x="218647" y="55140"/>
                </a:cubicBezTo>
                <a:lnTo>
                  <a:pt x="218647" y="86701"/>
                </a:lnTo>
                <a:lnTo>
                  <a:pt x="208732" y="86701"/>
                </a:lnTo>
                <a:lnTo>
                  <a:pt x="208732" y="24789"/>
                </a:lnTo>
                <a:lnTo>
                  <a:pt x="218647" y="24789"/>
                </a:lnTo>
                <a:lnTo>
                  <a:pt x="218647" y="37546"/>
                </a:lnTo>
                <a:lnTo>
                  <a:pt x="218889" y="37546"/>
                </a:lnTo>
                <a:cubicBezTo>
                  <a:pt x="220300" y="33193"/>
                  <a:pt x="222456" y="29797"/>
                  <a:pt x="225358" y="27358"/>
                </a:cubicBezTo>
                <a:cubicBezTo>
                  <a:pt x="228261" y="24920"/>
                  <a:pt x="231505" y="23700"/>
                  <a:pt x="235093" y="23700"/>
                </a:cubicBezTo>
                <a:close/>
                <a:moveTo>
                  <a:pt x="280662" y="23338"/>
                </a:moveTo>
                <a:cubicBezTo>
                  <a:pt x="288764" y="23338"/>
                  <a:pt x="295032" y="25958"/>
                  <a:pt x="299466" y="31198"/>
                </a:cubicBezTo>
                <a:cubicBezTo>
                  <a:pt x="303899" y="36438"/>
                  <a:pt x="306116" y="43713"/>
                  <a:pt x="306116" y="53024"/>
                </a:cubicBezTo>
                <a:lnTo>
                  <a:pt x="306116" y="58224"/>
                </a:lnTo>
                <a:lnTo>
                  <a:pt x="262403" y="58224"/>
                </a:lnTo>
                <a:cubicBezTo>
                  <a:pt x="262564" y="65117"/>
                  <a:pt x="264418" y="70437"/>
                  <a:pt x="267965" y="74186"/>
                </a:cubicBezTo>
                <a:cubicBezTo>
                  <a:pt x="271512" y="77934"/>
                  <a:pt x="276390" y="79809"/>
                  <a:pt x="282597" y="79809"/>
                </a:cubicBezTo>
                <a:cubicBezTo>
                  <a:pt x="289570" y="79809"/>
                  <a:pt x="295979" y="77511"/>
                  <a:pt x="301824" y="72916"/>
                </a:cubicBezTo>
                <a:lnTo>
                  <a:pt x="301824" y="82227"/>
                </a:lnTo>
                <a:cubicBezTo>
                  <a:pt x="296382" y="86177"/>
                  <a:pt x="289187" y="88152"/>
                  <a:pt x="280239" y="88152"/>
                </a:cubicBezTo>
                <a:cubicBezTo>
                  <a:pt x="271492" y="88152"/>
                  <a:pt x="264620" y="85341"/>
                  <a:pt x="259622" y="79718"/>
                </a:cubicBezTo>
                <a:cubicBezTo>
                  <a:pt x="254623" y="74095"/>
                  <a:pt x="252124" y="66185"/>
                  <a:pt x="252124" y="55987"/>
                </a:cubicBezTo>
                <a:cubicBezTo>
                  <a:pt x="252124" y="46353"/>
                  <a:pt x="254855" y="38503"/>
                  <a:pt x="260317" y="32437"/>
                </a:cubicBezTo>
                <a:cubicBezTo>
                  <a:pt x="265778" y="26371"/>
                  <a:pt x="272560" y="23338"/>
                  <a:pt x="280662" y="23338"/>
                </a:cubicBezTo>
                <a:close/>
                <a:moveTo>
                  <a:pt x="38212" y="10520"/>
                </a:moveTo>
                <a:cubicBezTo>
                  <a:pt x="37809" y="12979"/>
                  <a:pt x="37345" y="14913"/>
                  <a:pt x="36821" y="16324"/>
                </a:cubicBezTo>
                <a:lnTo>
                  <a:pt x="23338" y="53266"/>
                </a:lnTo>
                <a:lnTo>
                  <a:pt x="53388" y="53266"/>
                </a:lnTo>
                <a:lnTo>
                  <a:pt x="39784" y="16324"/>
                </a:lnTo>
                <a:cubicBezTo>
                  <a:pt x="39340" y="15115"/>
                  <a:pt x="38897" y="13180"/>
                  <a:pt x="38454" y="10520"/>
                </a:cubicBezTo>
                <a:close/>
                <a:moveTo>
                  <a:pt x="33254" y="0"/>
                </a:moveTo>
                <a:lnTo>
                  <a:pt x="43774" y="0"/>
                </a:lnTo>
                <a:lnTo>
                  <a:pt x="76865" y="85964"/>
                </a:lnTo>
                <a:lnTo>
                  <a:pt x="76865" y="83618"/>
                </a:lnTo>
                <a:lnTo>
                  <a:pt x="113505" y="33253"/>
                </a:lnTo>
                <a:lnTo>
                  <a:pt x="80312" y="33253"/>
                </a:lnTo>
                <a:lnTo>
                  <a:pt x="80312" y="24789"/>
                </a:lnTo>
                <a:lnTo>
                  <a:pt x="128076" y="24789"/>
                </a:lnTo>
                <a:lnTo>
                  <a:pt x="128076" y="27630"/>
                </a:lnTo>
                <a:lnTo>
                  <a:pt x="91436" y="78237"/>
                </a:lnTo>
                <a:lnTo>
                  <a:pt x="127713" y="78237"/>
                </a:lnTo>
                <a:lnTo>
                  <a:pt x="127713" y="86701"/>
                </a:lnTo>
                <a:lnTo>
                  <a:pt x="77149" y="86701"/>
                </a:lnTo>
                <a:lnTo>
                  <a:pt x="76865" y="86701"/>
                </a:lnTo>
                <a:lnTo>
                  <a:pt x="65903" y="86701"/>
                </a:lnTo>
                <a:lnTo>
                  <a:pt x="56713" y="62396"/>
                </a:lnTo>
                <a:lnTo>
                  <a:pt x="19952" y="62396"/>
                </a:lnTo>
                <a:lnTo>
                  <a:pt x="11306" y="86701"/>
                </a:lnTo>
                <a:lnTo>
                  <a:pt x="0" y="86701"/>
                </a:lnTo>
                <a:close/>
              </a:path>
            </a:pathLst>
          </a:cu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9294930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7485769" y="0"/>
            <a:ext cx="4706230" cy="6858000"/>
          </a:xfr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6560" r="-20556"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961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 dirty="0"/>
              <a:t>Drop photo here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87B2D435-6763-4273-8B58-EEB8756175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5" y="360605"/>
            <a:ext cx="5555966" cy="758022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/>
            </a:lvl1pPr>
          </a:lstStyle>
          <a:p>
            <a:r>
              <a:rPr lang="en-US" dirty="0"/>
              <a:t>Photo layout 2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71CE2F71-BF91-4E7B-BDE5-A747EFEFF88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6424" y="2145841"/>
            <a:ext cx="5555965" cy="2573509"/>
          </a:xfrm>
        </p:spPr>
        <p:txBody>
          <a:bodyPr wrap="square" lIns="0" tIns="0" rIns="0" bIns="0">
            <a:no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2549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549" b="0" i="0">
                <a:solidFill>
                  <a:srgbClr val="000000"/>
                </a:solidFill>
                <a:latin typeface="+mn-lt"/>
              </a:defRPr>
            </a:lvl1pPr>
            <a:lvl2pPr marL="224097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pt-BR" dirty="0"/>
              <a:t>Subhead Segoe UI 26pt</a:t>
            </a:r>
          </a:p>
          <a:p>
            <a:pPr lvl="0"/>
            <a:r>
              <a:rPr lang="pt-BR" dirty="0"/>
              <a:t>Subhead Segoe UI 26pt</a:t>
            </a:r>
          </a:p>
          <a:p>
            <a:pPr lvl="0"/>
            <a:r>
              <a:rPr lang="pt-BR" dirty="0"/>
              <a:t>Subhead Segoe UI 26pt</a:t>
            </a:r>
          </a:p>
        </p:txBody>
      </p:sp>
    </p:spTree>
    <p:extLst>
      <p:ext uri="{BB962C8B-B14F-4D97-AF65-F5344CB8AC3E}">
        <p14:creationId xmlns:p14="http://schemas.microsoft.com/office/powerpoint/2010/main" val="377646574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evice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26425" y="360605"/>
            <a:ext cx="11306469" cy="758022"/>
          </a:xfrm>
        </p:spPr>
        <p:txBody>
          <a:bodyPr wrap="square" lIns="0" tIns="165600" rIns="0" bIns="0">
            <a:noAutofit/>
          </a:bodyPr>
          <a:lstStyle>
            <a:lvl1pPr>
              <a:lnSpc>
                <a:spcPct val="90000"/>
              </a:lnSpc>
              <a:defRPr sz="3137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2: two columns stepped for icon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26424" y="2707600"/>
            <a:ext cx="4758210" cy="2383473"/>
          </a:xfrm>
        </p:spPr>
        <p:txBody>
          <a:bodyPr lIns="0" tIns="0" rIns="0" bIns="0"/>
          <a:lstStyle>
            <a:lvl1pPr marL="274606" indent="-274606">
              <a:lnSpc>
                <a:spcPts val="173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372" b="0" i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730"/>
              </a:lnSpc>
              <a:spcBef>
                <a:spcPts val="0"/>
              </a:spcBef>
              <a:buNone/>
              <a:defRPr sz="1345">
                <a:solidFill>
                  <a:schemeClr val="tx1"/>
                </a:solidFill>
              </a:defRPr>
            </a:lvl2pPr>
            <a:lvl3pPr marL="439368" indent="0">
              <a:buNone/>
              <a:defRPr/>
            </a:lvl3pPr>
            <a:lvl4pPr marL="659054" indent="0">
              <a:buNone/>
              <a:defRPr/>
            </a:lvl4pPr>
            <a:lvl5pPr marL="878738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497A21A4-46AD-407E-BB10-533DFE786E3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5999" y="2707600"/>
            <a:ext cx="4758210" cy="2383473"/>
          </a:xfrm>
        </p:spPr>
        <p:txBody>
          <a:bodyPr lIns="0" tIns="0" rIns="0" bIns="0"/>
          <a:lstStyle>
            <a:lvl1pPr marL="274606" indent="-274606">
              <a:lnSpc>
                <a:spcPts val="173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372" b="0" i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730"/>
              </a:lnSpc>
              <a:spcBef>
                <a:spcPts val="0"/>
              </a:spcBef>
              <a:buNone/>
              <a:defRPr sz="1345">
                <a:solidFill>
                  <a:schemeClr val="tx1"/>
                </a:solidFill>
              </a:defRPr>
            </a:lvl2pPr>
            <a:lvl3pPr marL="439368" indent="0">
              <a:buNone/>
              <a:defRPr/>
            </a:lvl3pPr>
            <a:lvl4pPr marL="659054" indent="0">
              <a:buNone/>
              <a:defRPr/>
            </a:lvl4pPr>
            <a:lvl5pPr marL="878738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CD0C804D-A31E-4883-B657-3A5961036C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60149" y="1882335"/>
            <a:ext cx="4758211" cy="589905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307"/>
              </a:lnSpc>
              <a:buNone/>
              <a:defRPr sz="1961" b="0" i="0">
                <a:solidFill>
                  <a:schemeClr val="tx1"/>
                </a:solidFill>
                <a:latin typeface="+mj-lt"/>
              </a:defRPr>
            </a:lvl1pPr>
            <a:lvl2pPr marL="219685" indent="0">
              <a:buNone/>
              <a:defRPr/>
            </a:lvl2pPr>
            <a:lvl3pPr marL="439368" indent="0">
              <a:buNone/>
              <a:defRPr/>
            </a:lvl3pPr>
            <a:lvl4pPr marL="659054" indent="0">
              <a:buNone/>
              <a:defRPr/>
            </a:lvl4pPr>
            <a:lvl5pPr marL="878738" indent="0">
              <a:buNone/>
              <a:defRPr/>
            </a:lvl5pPr>
          </a:lstStyle>
          <a:p>
            <a:pPr lvl="0"/>
            <a:r>
              <a:rPr lang="pt-BR" dirty="0"/>
              <a:t>Subhead Segoe UI Regular 20/24. Em volor resequaectur.</a:t>
            </a:r>
            <a:endParaRPr lang="en-US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591F0649-90EE-4B6F-AE9F-6FEC76A445E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829724" y="1882335"/>
            <a:ext cx="4758211" cy="589905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307"/>
              </a:lnSpc>
              <a:buNone/>
              <a:defRPr sz="1961" b="0" i="0">
                <a:solidFill>
                  <a:schemeClr val="tx1"/>
                </a:solidFill>
                <a:latin typeface="+mj-lt"/>
              </a:defRPr>
            </a:lvl1pPr>
            <a:lvl2pPr marL="219685" indent="0">
              <a:buNone/>
              <a:defRPr/>
            </a:lvl2pPr>
            <a:lvl3pPr marL="439368" indent="0">
              <a:buNone/>
              <a:defRPr/>
            </a:lvl3pPr>
            <a:lvl4pPr marL="659054" indent="0">
              <a:buNone/>
              <a:defRPr/>
            </a:lvl4pPr>
            <a:lvl5pPr marL="878738" indent="0">
              <a:buNone/>
              <a:defRPr/>
            </a:lvl5pPr>
          </a:lstStyle>
          <a:p>
            <a:pPr lvl="0"/>
            <a:r>
              <a:rPr lang="pt-BR" dirty="0"/>
              <a:t>Subhead Segoe UI Regular 20/24. Em volor resequaectur.</a:t>
            </a:r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33389ED-81B2-4074-899E-315802C5BC3A}"/>
              </a:ext>
            </a:extLst>
          </p:cNvPr>
          <p:cNvGrpSpPr/>
          <p:nvPr userDrawn="1"/>
        </p:nvGrpSpPr>
        <p:grpSpPr>
          <a:xfrm>
            <a:off x="436378" y="6431031"/>
            <a:ext cx="11326085" cy="95058"/>
            <a:chOff x="445128" y="6559056"/>
            <a:chExt cx="11553197" cy="96950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3BD4964-16A8-4684-9D3A-5B30EF40F973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 dirty="0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63D1C845-CC3D-4487-BF22-08FF129B0CCF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30769996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167D56-5115-4498-948D-FC7EC28C09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E8AA51-6CE2-4A06-A03E-A870396332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FC38F6-E038-4F30-9580-F76F166E97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446B3-26B7-4596-A53C-615C07680EBE}" type="datetimeFigureOut">
              <a:rPr lang="en-US" smtClean="0"/>
              <a:t>2/14/23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F5F084-4E27-4C6E-864B-1102E2360C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0AC321-7546-4A0F-80D3-C357059E4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D58359-01AE-4238-AB87-24FE2618B2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46363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 hasCustomPrompt="1"/>
          </p:nvPr>
        </p:nvSpPr>
        <p:spPr>
          <a:xfrm>
            <a:off x="426424" y="1179838"/>
            <a:ext cx="3632388" cy="2583813"/>
          </a:xfrm>
          <a:blipFill>
            <a:blip r:embed="rId2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765" b="1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5" hasCustomPrompt="1"/>
          </p:nvPr>
        </p:nvSpPr>
        <p:spPr>
          <a:xfrm>
            <a:off x="4281364" y="1179838"/>
            <a:ext cx="3623050" cy="2583813"/>
          </a:xfrm>
          <a:blipFill>
            <a:blip r:embed="rId3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765" b="1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6" hasCustomPrompt="1"/>
          </p:nvPr>
        </p:nvSpPr>
        <p:spPr>
          <a:xfrm>
            <a:off x="8126963" y="1179838"/>
            <a:ext cx="3634002" cy="2583814"/>
          </a:xfrm>
          <a:blipFill>
            <a:blip r:embed="rId4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765" b="1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26424" y="3986232"/>
            <a:ext cx="3630521" cy="1145506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minim. 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281361" y="3986232"/>
            <a:ext cx="3623050" cy="1145506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lang="en-US" sz="1372" b="1" kern="1200" spc="0" baseline="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minim. 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126963" y="3986232"/>
            <a:ext cx="3630521" cy="1145506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lang="en-US" sz="1372" b="1" kern="1200" spc="0" baseline="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minim. 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54138D0E-FA08-493B-A3B5-1ED81872AD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1445" y="222583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/>
            </a:lvl1pPr>
          </a:lstStyle>
          <a:p>
            <a:r>
              <a:rPr lang="en-US"/>
              <a:t>Three column photo layout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CC9C6B4-9B54-4D0C-8B87-A0A4642CD206}"/>
              </a:ext>
            </a:extLst>
          </p:cNvPr>
          <p:cNvGrpSpPr/>
          <p:nvPr userDrawn="1"/>
        </p:nvGrpSpPr>
        <p:grpSpPr>
          <a:xfrm>
            <a:off x="436378" y="6431031"/>
            <a:ext cx="11326085" cy="95058"/>
            <a:chOff x="445128" y="6559056"/>
            <a:chExt cx="11553197" cy="96950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0EF3F47-A607-4398-A1C3-1F89AAA510A5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FE4C43B4-0FA2-4818-8D3B-FC12237FA7F4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79160825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Tit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36662523-2A87-4A73-A570-3904FD5C77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1912" b="1809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D00BBA8-9D6A-448E-A9BD-BC52513F6034}"/>
              </a:ext>
            </a:extLst>
          </p:cNvPr>
          <p:cNvSpPr/>
          <p:nvPr userDrawn="1"/>
        </p:nvSpPr>
        <p:spPr bwMode="auto">
          <a:xfrm>
            <a:off x="1729" y="1"/>
            <a:ext cx="12190271" cy="6857999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0"/>
                </a:schemeClr>
              </a:gs>
              <a:gs pos="100000">
                <a:schemeClr val="bg1">
                  <a:alpha val="0"/>
                </a:schemeClr>
              </a:gs>
              <a:gs pos="44000">
                <a:schemeClr val="tx1">
                  <a:alpha val="60000"/>
                  <a:lumMod val="100000"/>
                </a:schemeClr>
              </a:gs>
            </a:gsLst>
            <a:lin ang="18900000" scaled="0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3" y="2680506"/>
            <a:ext cx="6274911" cy="1496988"/>
          </a:xfrm>
          <a:noFill/>
        </p:spPr>
        <p:txBody>
          <a:bodyPr lIns="146304" tIns="91440" rIns="146304" bIns="91440" anchor="ctr" anchorCtr="0"/>
          <a:lstStyle>
            <a:lvl1pPr>
              <a:defRPr sz="4705" spc="-98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Section 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0A03CE-3BF3-43A1-8DA6-2EA3F1A4945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8681" y="437140"/>
            <a:ext cx="896425" cy="1911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C55BF80-7F91-48A8-82CA-6A4EF0F3D822}"/>
              </a:ext>
            </a:extLst>
          </p:cNvPr>
          <p:cNvSpPr txBox="1"/>
          <p:nvPr userDrawn="1"/>
        </p:nvSpPr>
        <p:spPr>
          <a:xfrm>
            <a:off x="436378" y="6431031"/>
            <a:ext cx="964896" cy="9505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686" dirty="0">
                <a:solidFill>
                  <a:schemeClr val="bg1"/>
                </a:solidFill>
              </a:rPr>
              <a:t>© Microsoft Corporation</a:t>
            </a:r>
            <a:endParaRPr lang="en-US" sz="784" dirty="0">
              <a:solidFill>
                <a:schemeClr val="bg1"/>
              </a:solidFill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7B39725-C93A-4952-9A84-362054538E80}"/>
              </a:ext>
            </a:extLst>
          </p:cNvPr>
          <p:cNvSpPr/>
          <p:nvPr userDrawn="1"/>
        </p:nvSpPr>
        <p:spPr bwMode="auto">
          <a:xfrm>
            <a:off x="11552524" y="6444939"/>
            <a:ext cx="209939" cy="60464"/>
          </a:xfrm>
          <a:custGeom>
            <a:avLst/>
            <a:gdLst/>
            <a:ahLst/>
            <a:cxnLst/>
            <a:rect l="l" t="t" r="r" b="b"/>
            <a:pathLst>
              <a:path w="306116" h="88152">
                <a:moveTo>
                  <a:pt x="280481" y="31681"/>
                </a:moveTo>
                <a:cubicBezTo>
                  <a:pt x="275805" y="31681"/>
                  <a:pt x="271835" y="33354"/>
                  <a:pt x="268570" y="36700"/>
                </a:cubicBezTo>
                <a:cubicBezTo>
                  <a:pt x="265305" y="40045"/>
                  <a:pt x="263290" y="44419"/>
                  <a:pt x="262524" y="49820"/>
                </a:cubicBezTo>
                <a:lnTo>
                  <a:pt x="295959" y="49820"/>
                </a:lnTo>
                <a:cubicBezTo>
                  <a:pt x="295919" y="44096"/>
                  <a:pt x="294538" y="39642"/>
                  <a:pt x="291817" y="36458"/>
                </a:cubicBezTo>
                <a:cubicBezTo>
                  <a:pt x="289096" y="33273"/>
                  <a:pt x="285318" y="31681"/>
                  <a:pt x="280481" y="31681"/>
                </a:cubicBezTo>
                <a:close/>
                <a:moveTo>
                  <a:pt x="140726" y="24789"/>
                </a:moveTo>
                <a:lnTo>
                  <a:pt x="150582" y="24789"/>
                </a:lnTo>
                <a:lnTo>
                  <a:pt x="150582" y="60219"/>
                </a:lnTo>
                <a:cubicBezTo>
                  <a:pt x="150582" y="73279"/>
                  <a:pt x="155580" y="79809"/>
                  <a:pt x="165576" y="79809"/>
                </a:cubicBezTo>
                <a:cubicBezTo>
                  <a:pt x="170413" y="79809"/>
                  <a:pt x="174393" y="78025"/>
                  <a:pt x="177517" y="74458"/>
                </a:cubicBezTo>
                <a:cubicBezTo>
                  <a:pt x="180641" y="70891"/>
                  <a:pt x="182203" y="66225"/>
                  <a:pt x="182203" y="60461"/>
                </a:cubicBezTo>
                <a:lnTo>
                  <a:pt x="182203" y="24789"/>
                </a:lnTo>
                <a:lnTo>
                  <a:pt x="192119" y="24789"/>
                </a:lnTo>
                <a:lnTo>
                  <a:pt x="192119" y="86701"/>
                </a:lnTo>
                <a:lnTo>
                  <a:pt x="182203" y="86701"/>
                </a:lnTo>
                <a:lnTo>
                  <a:pt x="182203" y="76906"/>
                </a:lnTo>
                <a:lnTo>
                  <a:pt x="181961" y="76906"/>
                </a:lnTo>
                <a:cubicBezTo>
                  <a:pt x="177850" y="84404"/>
                  <a:pt x="171481" y="88152"/>
                  <a:pt x="162855" y="88152"/>
                </a:cubicBezTo>
                <a:cubicBezTo>
                  <a:pt x="148103" y="88152"/>
                  <a:pt x="140726" y="79365"/>
                  <a:pt x="140726" y="61791"/>
                </a:cubicBezTo>
                <a:close/>
                <a:moveTo>
                  <a:pt x="235093" y="23700"/>
                </a:moveTo>
                <a:cubicBezTo>
                  <a:pt x="237672" y="23700"/>
                  <a:pt x="239648" y="23983"/>
                  <a:pt x="241018" y="24547"/>
                </a:cubicBezTo>
                <a:lnTo>
                  <a:pt x="241018" y="34825"/>
                </a:lnTo>
                <a:cubicBezTo>
                  <a:pt x="239285" y="33495"/>
                  <a:pt x="236786" y="32830"/>
                  <a:pt x="233521" y="32830"/>
                </a:cubicBezTo>
                <a:cubicBezTo>
                  <a:pt x="229288" y="32830"/>
                  <a:pt x="225751" y="34825"/>
                  <a:pt x="222910" y="38816"/>
                </a:cubicBezTo>
                <a:cubicBezTo>
                  <a:pt x="220068" y="42806"/>
                  <a:pt x="218647" y="48248"/>
                  <a:pt x="218647" y="55140"/>
                </a:cubicBezTo>
                <a:lnTo>
                  <a:pt x="218647" y="86701"/>
                </a:lnTo>
                <a:lnTo>
                  <a:pt x="208732" y="86701"/>
                </a:lnTo>
                <a:lnTo>
                  <a:pt x="208732" y="24789"/>
                </a:lnTo>
                <a:lnTo>
                  <a:pt x="218647" y="24789"/>
                </a:lnTo>
                <a:lnTo>
                  <a:pt x="218647" y="37546"/>
                </a:lnTo>
                <a:lnTo>
                  <a:pt x="218889" y="37546"/>
                </a:lnTo>
                <a:cubicBezTo>
                  <a:pt x="220300" y="33193"/>
                  <a:pt x="222456" y="29797"/>
                  <a:pt x="225358" y="27358"/>
                </a:cubicBezTo>
                <a:cubicBezTo>
                  <a:pt x="228261" y="24920"/>
                  <a:pt x="231505" y="23700"/>
                  <a:pt x="235093" y="23700"/>
                </a:cubicBezTo>
                <a:close/>
                <a:moveTo>
                  <a:pt x="280662" y="23338"/>
                </a:moveTo>
                <a:cubicBezTo>
                  <a:pt x="288764" y="23338"/>
                  <a:pt x="295032" y="25958"/>
                  <a:pt x="299466" y="31198"/>
                </a:cubicBezTo>
                <a:cubicBezTo>
                  <a:pt x="303899" y="36438"/>
                  <a:pt x="306116" y="43713"/>
                  <a:pt x="306116" y="53024"/>
                </a:cubicBezTo>
                <a:lnTo>
                  <a:pt x="306116" y="58224"/>
                </a:lnTo>
                <a:lnTo>
                  <a:pt x="262403" y="58224"/>
                </a:lnTo>
                <a:cubicBezTo>
                  <a:pt x="262564" y="65117"/>
                  <a:pt x="264418" y="70437"/>
                  <a:pt x="267965" y="74186"/>
                </a:cubicBezTo>
                <a:cubicBezTo>
                  <a:pt x="271512" y="77934"/>
                  <a:pt x="276390" y="79809"/>
                  <a:pt x="282597" y="79809"/>
                </a:cubicBezTo>
                <a:cubicBezTo>
                  <a:pt x="289570" y="79809"/>
                  <a:pt x="295979" y="77511"/>
                  <a:pt x="301824" y="72916"/>
                </a:cubicBezTo>
                <a:lnTo>
                  <a:pt x="301824" y="82227"/>
                </a:lnTo>
                <a:cubicBezTo>
                  <a:pt x="296382" y="86177"/>
                  <a:pt x="289187" y="88152"/>
                  <a:pt x="280239" y="88152"/>
                </a:cubicBezTo>
                <a:cubicBezTo>
                  <a:pt x="271492" y="88152"/>
                  <a:pt x="264620" y="85341"/>
                  <a:pt x="259622" y="79718"/>
                </a:cubicBezTo>
                <a:cubicBezTo>
                  <a:pt x="254623" y="74095"/>
                  <a:pt x="252124" y="66185"/>
                  <a:pt x="252124" y="55987"/>
                </a:cubicBezTo>
                <a:cubicBezTo>
                  <a:pt x="252124" y="46353"/>
                  <a:pt x="254855" y="38503"/>
                  <a:pt x="260317" y="32437"/>
                </a:cubicBezTo>
                <a:cubicBezTo>
                  <a:pt x="265778" y="26371"/>
                  <a:pt x="272560" y="23338"/>
                  <a:pt x="280662" y="23338"/>
                </a:cubicBezTo>
                <a:close/>
                <a:moveTo>
                  <a:pt x="38212" y="10520"/>
                </a:moveTo>
                <a:cubicBezTo>
                  <a:pt x="37809" y="12979"/>
                  <a:pt x="37345" y="14913"/>
                  <a:pt x="36821" y="16324"/>
                </a:cubicBezTo>
                <a:lnTo>
                  <a:pt x="23338" y="53266"/>
                </a:lnTo>
                <a:lnTo>
                  <a:pt x="53388" y="53266"/>
                </a:lnTo>
                <a:lnTo>
                  <a:pt x="39784" y="16324"/>
                </a:lnTo>
                <a:cubicBezTo>
                  <a:pt x="39340" y="15115"/>
                  <a:pt x="38897" y="13180"/>
                  <a:pt x="38454" y="10520"/>
                </a:cubicBezTo>
                <a:close/>
                <a:moveTo>
                  <a:pt x="33254" y="0"/>
                </a:moveTo>
                <a:lnTo>
                  <a:pt x="43774" y="0"/>
                </a:lnTo>
                <a:lnTo>
                  <a:pt x="76865" y="85964"/>
                </a:lnTo>
                <a:lnTo>
                  <a:pt x="76865" y="83618"/>
                </a:lnTo>
                <a:lnTo>
                  <a:pt x="113505" y="33253"/>
                </a:lnTo>
                <a:lnTo>
                  <a:pt x="80312" y="33253"/>
                </a:lnTo>
                <a:lnTo>
                  <a:pt x="80312" y="24789"/>
                </a:lnTo>
                <a:lnTo>
                  <a:pt x="128076" y="24789"/>
                </a:lnTo>
                <a:lnTo>
                  <a:pt x="128076" y="27630"/>
                </a:lnTo>
                <a:lnTo>
                  <a:pt x="91436" y="78237"/>
                </a:lnTo>
                <a:lnTo>
                  <a:pt x="127713" y="78237"/>
                </a:lnTo>
                <a:lnTo>
                  <a:pt x="127713" y="86701"/>
                </a:lnTo>
                <a:lnTo>
                  <a:pt x="77149" y="86701"/>
                </a:lnTo>
                <a:lnTo>
                  <a:pt x="76865" y="86701"/>
                </a:lnTo>
                <a:lnTo>
                  <a:pt x="65903" y="86701"/>
                </a:lnTo>
                <a:lnTo>
                  <a:pt x="56713" y="62396"/>
                </a:lnTo>
                <a:lnTo>
                  <a:pt x="19952" y="62396"/>
                </a:lnTo>
                <a:lnTo>
                  <a:pt x="11306" y="86701"/>
                </a:lnTo>
                <a:lnTo>
                  <a:pt x="0" y="86701"/>
                </a:lnTo>
                <a:close/>
              </a:path>
            </a:pathLst>
          </a:cu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5305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09963335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chemeClr val="tx1"/>
                </a:solidFill>
              </a:defRPr>
            </a:lvl1pPr>
          </a:lstStyle>
          <a:p>
            <a:r>
              <a:rPr lang="en-US"/>
              <a:t>Heading Segoe UI </a:t>
            </a:r>
            <a:r>
              <a:rPr lang="en-US" err="1"/>
              <a:t>Semibold</a:t>
            </a:r>
            <a:r>
              <a:rPr lang="en-US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55995" y="1922802"/>
            <a:ext cx="11306469" cy="603538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353"/>
              </a:lnSpc>
              <a:buNone/>
              <a:defRPr sz="1961" b="0" i="0" spc="0">
                <a:solidFill>
                  <a:schemeClr val="tx1"/>
                </a:solidFill>
                <a:latin typeface="+mj-lt"/>
              </a:defRPr>
            </a:lvl1pPr>
            <a:lvl2pPr marL="0" indent="0">
              <a:lnSpc>
                <a:spcPts val="2353"/>
              </a:lnSpc>
              <a:buNone/>
              <a:defRPr spc="0"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Large: subhead Segoe UI </a:t>
            </a:r>
            <a:r>
              <a:rPr lang="en-US" err="1"/>
              <a:t>Semibold</a:t>
            </a:r>
            <a:r>
              <a:rPr lang="en-US"/>
              <a:t> 20/24</a:t>
            </a:r>
          </a:p>
          <a:p>
            <a:pPr lvl="1"/>
            <a:r>
              <a:rPr lang="en-US"/>
              <a:t>Large: subhead Segoe UI Regular 20/24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55995" y="3151388"/>
            <a:ext cx="11306469" cy="443839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buNone/>
              <a:defRPr sz="1372" b="0" spc="0">
                <a:solidFill>
                  <a:schemeClr val="tx2"/>
                </a:solidFill>
                <a:latin typeface="+mj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 spc="0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Medium: paragraph title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  <a:p>
            <a:pPr lvl="1"/>
            <a:r>
              <a:rPr lang="en-US"/>
              <a:t>Body copy Segoe UI Regular 14/18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55995" y="4352947"/>
            <a:ext cx="11306469" cy="331946"/>
          </a:xfrm>
        </p:spPr>
        <p:txBody>
          <a:bodyPr lIns="0" tIns="0" rIns="0" bIns="0"/>
          <a:lstStyle>
            <a:lvl1pPr marL="0" indent="0">
              <a:lnSpc>
                <a:spcPts val="1176"/>
              </a:lnSpc>
              <a:spcBef>
                <a:spcPts val="0"/>
              </a:spcBef>
              <a:buNone/>
              <a:defRPr sz="980" spc="0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980" spc="0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0" indent="0">
              <a:lnSpc>
                <a:spcPct val="100000"/>
              </a:lnSpc>
              <a:buNone/>
              <a:defRPr/>
            </a:lvl5pPr>
          </a:lstStyle>
          <a:p>
            <a:pPr lvl="4"/>
            <a:r>
              <a:rPr lang="en-US"/>
              <a:t>Small caption: Segoe UI Bold 10/12</a:t>
            </a:r>
          </a:p>
          <a:p>
            <a:pPr lvl="1"/>
            <a:r>
              <a:rPr lang="en-US"/>
              <a:t>Small caption Segoe Regular 10/12</a:t>
            </a:r>
          </a:p>
        </p:txBody>
      </p:sp>
      <p:sp>
        <p:nvSpPr>
          <p:cNvPr id="9" name="Footer Placeholder 14">
            <a:extLst>
              <a:ext uri="{FF2B5EF4-FFF2-40B4-BE49-F238E27FC236}">
                <a16:creationId xmlns:a16="http://schemas.microsoft.com/office/drawing/2014/main" id="{792CEBAD-C5CC-0544-9FE5-B0B00445BA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1838" y="6450194"/>
            <a:ext cx="11586711" cy="118296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6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1579600972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55994" y="941692"/>
            <a:ext cx="7454643" cy="3558191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705" spc="-49" baseline="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490"/>
              </a:lnSpc>
            </a:pPr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9728669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medium teal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3">
            <a:extLst>
              <a:ext uri="{FF2B5EF4-FFF2-40B4-BE49-F238E27FC236}">
                <a16:creationId xmlns:a16="http://schemas.microsoft.com/office/drawing/2014/main" id="{F3523A4C-09FD-49AC-AA6D-1A6E7B7893EE}"/>
              </a:ext>
            </a:extLst>
          </p:cNvPr>
          <p:cNvSpPr txBox="1">
            <a:spLocks noChangeArrowheads="1"/>
          </p:cNvSpPr>
          <p:nvPr/>
        </p:nvSpPr>
        <p:spPr bwMode="blackWhite">
          <a:xfrm>
            <a:off x="454170" y="6451197"/>
            <a:ext cx="4482124" cy="105619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solidFill>
                  <a:schemeClr val="bg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C370E04-F3D7-44F1-9863-6604D12FE0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5995" y="1845277"/>
            <a:ext cx="7454644" cy="1473396"/>
          </a:xfrm>
          <a:noFill/>
        </p:spPr>
        <p:txBody>
          <a:bodyPr lIns="0" tIns="0" rIns="0" bIns="0" anchor="t" anchorCtr="0"/>
          <a:lstStyle>
            <a:lvl1pPr>
              <a:lnSpc>
                <a:spcPct val="100000"/>
              </a:lnSpc>
              <a:spcAft>
                <a:spcPts val="1274"/>
              </a:spcAft>
              <a:defRPr sz="2549" spc="-49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Thank you.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1F9C5D-BBFD-AE42-A1D5-DA2C27C2E90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170" y="439310"/>
            <a:ext cx="1335673" cy="190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0419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D15C96-A33D-46BA-8E0E-6A13A72189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0E6EB3-E8DE-42C3-8714-D8B9DB01C0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31684F-3ACD-4C7C-BE6D-E3B5917EDD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446B3-26B7-4596-A53C-615C07680EBE}" type="datetimeFigureOut">
              <a:rPr lang="en-US" smtClean="0"/>
              <a:t>2/14/23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8B5985-84D4-4301-B482-CC6A46BEBA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CB4A77-D73B-4A3E-83E4-FFBE36177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D58359-01AE-4238-AB87-24FE2618B2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7721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6D3B05-D157-4F89-9348-307E0EE75C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0A0502-F9B7-407D-A739-A56B9E5E49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2F0943-44B3-43A3-8169-F846290EB5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63CA8D-B41D-4B9B-BA7C-BAC4C578F7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446B3-26B7-4596-A53C-615C07680EBE}" type="datetimeFigureOut">
              <a:rPr lang="en-US" smtClean="0"/>
              <a:t>2/14/23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8CB65A-8CB8-4040-81B6-279D5BAEE4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84D8C4-AA0A-4337-B41F-C57E83AB48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D58359-01AE-4238-AB87-24FE2618B2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5367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FC37A7-55DC-42B5-AB3A-56B0285EFC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24CA12-1CA6-4E01-A9D0-071E8A09E1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A088DD-8F11-4AF2-BFEA-621E4F75B9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2413AC-6A60-43E8-ABB9-EC806C06817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3BC726F-BC3D-48A9-B07B-3671CBBCF54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97F7E47-10BD-4F30-9FF4-173957471D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446B3-26B7-4596-A53C-615C07680EBE}" type="datetimeFigureOut">
              <a:rPr lang="en-US" smtClean="0"/>
              <a:t>2/14/23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8179F8A-272D-4A63-AFEE-A110DEFB9E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4DDFCB9-343D-4EE4-A701-CD0F05ACE4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D58359-01AE-4238-AB87-24FE2618B2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305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FCA1C-63F2-4F33-83D6-C4BAC423F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B314299-5AC9-46D7-8832-3748B47541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446B3-26B7-4596-A53C-615C07680EBE}" type="datetimeFigureOut">
              <a:rPr lang="en-US" smtClean="0"/>
              <a:t>2/14/23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D52824-1B72-4A2F-991D-347D3BD32C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FE8DDF-ECC0-41EC-BFAE-B0E0DE54D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D58359-01AE-4238-AB87-24FE2618B2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83247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C77D576-2C21-4030-915B-2FB0B3F8E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446B3-26B7-4596-A53C-615C07680EBE}" type="datetimeFigureOut">
              <a:rPr lang="en-US" smtClean="0"/>
              <a:t>2/14/23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F9EC965-9BB4-4509-9539-8D5DFF5991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1DA80D-FE6B-4FBF-BFDB-E52F79679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D58359-01AE-4238-AB87-24FE2618B2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9651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EA2D6-E2D4-45C2-B407-D0D898894D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A47528-3B34-4AC6-9C7F-0534FFBF92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383B00-F7E3-471D-9356-CE0B34B6C1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AF74C3-102E-4C6D-A392-891356BD29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446B3-26B7-4596-A53C-615C07680EBE}" type="datetimeFigureOut">
              <a:rPr lang="en-US" smtClean="0"/>
              <a:t>2/14/23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B35576-0032-4DB2-A881-ED39FD4B9D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692D34-1EB4-4FB9-8116-C17FE38D68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D58359-01AE-4238-AB87-24FE2618B2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6676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A0D4B7-5E26-4AC7-A787-90E6CF7EB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AB0704-018E-4CE7-86BA-527C5C37FD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D5D3D0-D7C9-4A90-87F8-85C1BC4813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816F16-4DFE-4BC8-ABA7-694FE27157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446B3-26B7-4596-A53C-615C07680EBE}" type="datetimeFigureOut">
              <a:rPr lang="en-US" smtClean="0"/>
              <a:t>2/14/23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94B3A1-3261-46B6-8496-B868A024EC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443708-FAA5-4281-B254-E4DD0206C7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D58359-01AE-4238-AB87-24FE2618B2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9446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1C66ECD-6727-4B58-90E8-D2465D2EAD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7E4B5A-50C2-4306-AAF8-86E3A96D02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0FF07E-F062-4C2A-B1EC-E5288074EB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E446B3-26B7-4596-A53C-615C07680EBE}" type="datetimeFigureOut">
              <a:rPr lang="en-US" smtClean="0"/>
              <a:t>2/14/23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1266C2-35E0-421A-B737-52245D80E0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7E7E37-3DAF-41EC-8EC7-3BF731F0CB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D58359-01AE-4238-AB87-24FE2618B2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58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0" r:id="rId21"/>
    <p:sldLayoutId id="2147483671" r:id="rId22"/>
    <p:sldLayoutId id="2147483672" r:id="rId23"/>
    <p:sldLayoutId id="2147483674" r:id="rId24"/>
    <p:sldLayoutId id="2147483676" r:id="rId2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2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2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1" name="Group 200">
            <a:extLst>
              <a:ext uri="{FF2B5EF4-FFF2-40B4-BE49-F238E27FC236}">
                <a16:creationId xmlns:a16="http://schemas.microsoft.com/office/drawing/2014/main" id="{4ABA8609-9965-4907-931F-31D6C7D08A4E}"/>
              </a:ext>
            </a:extLst>
          </p:cNvPr>
          <p:cNvGrpSpPr/>
          <p:nvPr/>
        </p:nvGrpSpPr>
        <p:grpSpPr>
          <a:xfrm>
            <a:off x="4850271" y="166744"/>
            <a:ext cx="7200275" cy="6524512"/>
            <a:chOff x="4947528" y="169591"/>
            <a:chExt cx="7344656" cy="6655342"/>
          </a:xfrm>
        </p:grpSpPr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71644FCF-EB89-4F25-9D69-5EA93BF0E0CA}"/>
                </a:ext>
              </a:extLst>
            </p:cNvPr>
            <p:cNvSpPr/>
            <p:nvPr/>
          </p:nvSpPr>
          <p:spPr>
            <a:xfrm>
              <a:off x="11950671" y="169591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B42821B4-7941-4017-85DC-9DD183BACF48}"/>
                </a:ext>
              </a:extLst>
            </p:cNvPr>
            <p:cNvSpPr/>
            <p:nvPr/>
          </p:nvSpPr>
          <p:spPr>
            <a:xfrm>
              <a:off x="11950671" y="652750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5B1D0E28-89BC-4693-8C29-F7F2BC3AEBD7}"/>
                </a:ext>
              </a:extLst>
            </p:cNvPr>
            <p:cNvSpPr/>
            <p:nvPr/>
          </p:nvSpPr>
          <p:spPr>
            <a:xfrm>
              <a:off x="11950671" y="1135909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473554F7-2A73-41A5-81BF-0995D840425D}"/>
                </a:ext>
              </a:extLst>
            </p:cNvPr>
            <p:cNvSpPr/>
            <p:nvPr/>
          </p:nvSpPr>
          <p:spPr>
            <a:xfrm>
              <a:off x="11950671" y="1619068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61076891-27F4-4F71-9E03-10424385B5E4}"/>
                </a:ext>
              </a:extLst>
            </p:cNvPr>
            <p:cNvSpPr/>
            <p:nvPr/>
          </p:nvSpPr>
          <p:spPr>
            <a:xfrm>
              <a:off x="11950671" y="2102227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6B64C8C3-76F6-47AA-AED8-11E5E5685AF5}"/>
                </a:ext>
              </a:extLst>
            </p:cNvPr>
            <p:cNvSpPr/>
            <p:nvPr/>
          </p:nvSpPr>
          <p:spPr>
            <a:xfrm>
              <a:off x="11950671" y="2585386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F3CB1034-325B-472F-B0C4-7C02EEA5DC3A}"/>
                </a:ext>
              </a:extLst>
            </p:cNvPr>
            <p:cNvSpPr/>
            <p:nvPr/>
          </p:nvSpPr>
          <p:spPr>
            <a:xfrm>
              <a:off x="11950671" y="3068545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D60C944B-38EC-465A-8BAC-7676FDC87B3C}"/>
                </a:ext>
              </a:extLst>
            </p:cNvPr>
            <p:cNvSpPr/>
            <p:nvPr/>
          </p:nvSpPr>
          <p:spPr>
            <a:xfrm>
              <a:off x="11950671" y="3551704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F5782292-9CD3-4195-88CF-430B6CC418ED}"/>
                </a:ext>
              </a:extLst>
            </p:cNvPr>
            <p:cNvSpPr/>
            <p:nvPr/>
          </p:nvSpPr>
          <p:spPr>
            <a:xfrm>
              <a:off x="11950671" y="4034863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EF3EE1CB-B680-473A-AA6B-FF43096AA205}"/>
                </a:ext>
              </a:extLst>
            </p:cNvPr>
            <p:cNvSpPr/>
            <p:nvPr/>
          </p:nvSpPr>
          <p:spPr>
            <a:xfrm>
              <a:off x="11950671" y="4518022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87657507-C862-4895-967F-6C47735E7DB6}"/>
                </a:ext>
              </a:extLst>
            </p:cNvPr>
            <p:cNvSpPr/>
            <p:nvPr/>
          </p:nvSpPr>
          <p:spPr>
            <a:xfrm>
              <a:off x="11950671" y="5001181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B94EBBCC-B6E6-4F54-82A7-FDB9B98DC996}"/>
                </a:ext>
              </a:extLst>
            </p:cNvPr>
            <p:cNvSpPr/>
            <p:nvPr/>
          </p:nvSpPr>
          <p:spPr>
            <a:xfrm>
              <a:off x="11950671" y="5484340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987EC88D-9F7C-4120-818A-4B1E697EFAAC}"/>
                </a:ext>
              </a:extLst>
            </p:cNvPr>
            <p:cNvSpPr/>
            <p:nvPr/>
          </p:nvSpPr>
          <p:spPr>
            <a:xfrm>
              <a:off x="11950671" y="5967499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AD016FAE-FFD8-482A-A761-BC9E8F618C4E}"/>
                </a:ext>
              </a:extLst>
            </p:cNvPr>
            <p:cNvSpPr/>
            <p:nvPr/>
          </p:nvSpPr>
          <p:spPr>
            <a:xfrm>
              <a:off x="11950671" y="6450663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BA683E12-25BC-44AD-B54C-DAB6B1B692A0}"/>
                </a:ext>
              </a:extLst>
            </p:cNvPr>
            <p:cNvSpPr/>
            <p:nvPr/>
          </p:nvSpPr>
          <p:spPr>
            <a:xfrm>
              <a:off x="11411964" y="169591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7958354E-C7F3-4457-BB6A-60F2100EBB37}"/>
                </a:ext>
              </a:extLst>
            </p:cNvPr>
            <p:cNvSpPr/>
            <p:nvPr/>
          </p:nvSpPr>
          <p:spPr>
            <a:xfrm>
              <a:off x="11411964" y="652750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0E1A8622-A756-43C6-8EE7-F236123B3F51}"/>
                </a:ext>
              </a:extLst>
            </p:cNvPr>
            <p:cNvSpPr/>
            <p:nvPr/>
          </p:nvSpPr>
          <p:spPr>
            <a:xfrm>
              <a:off x="11411964" y="1135909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BF2A5B27-353A-4667-8F48-E56C68B69248}"/>
                </a:ext>
              </a:extLst>
            </p:cNvPr>
            <p:cNvSpPr/>
            <p:nvPr/>
          </p:nvSpPr>
          <p:spPr>
            <a:xfrm>
              <a:off x="11411964" y="1619068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EECFED11-85D1-4B59-A3CC-33CF8DAA469F}"/>
                </a:ext>
              </a:extLst>
            </p:cNvPr>
            <p:cNvSpPr/>
            <p:nvPr/>
          </p:nvSpPr>
          <p:spPr>
            <a:xfrm>
              <a:off x="11411964" y="2102227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F4360CE0-E9C8-44CB-8096-C890441286C7}"/>
                </a:ext>
              </a:extLst>
            </p:cNvPr>
            <p:cNvSpPr/>
            <p:nvPr/>
          </p:nvSpPr>
          <p:spPr>
            <a:xfrm>
              <a:off x="11411964" y="2585386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188D9A5E-4127-4BCB-8987-3D1A618D9FC3}"/>
                </a:ext>
              </a:extLst>
            </p:cNvPr>
            <p:cNvSpPr/>
            <p:nvPr/>
          </p:nvSpPr>
          <p:spPr>
            <a:xfrm>
              <a:off x="11411964" y="3068545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AD206FEC-0AF9-408F-A774-C6F273BCCD73}"/>
                </a:ext>
              </a:extLst>
            </p:cNvPr>
            <p:cNvSpPr/>
            <p:nvPr/>
          </p:nvSpPr>
          <p:spPr>
            <a:xfrm>
              <a:off x="11411964" y="3551704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F9719F40-126B-4276-BC88-313CD67038E4}"/>
                </a:ext>
              </a:extLst>
            </p:cNvPr>
            <p:cNvSpPr/>
            <p:nvPr/>
          </p:nvSpPr>
          <p:spPr>
            <a:xfrm>
              <a:off x="11411964" y="4034863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098A1989-2635-4556-9600-81716A531F8C}"/>
                </a:ext>
              </a:extLst>
            </p:cNvPr>
            <p:cNvSpPr/>
            <p:nvPr/>
          </p:nvSpPr>
          <p:spPr>
            <a:xfrm>
              <a:off x="11411964" y="4518022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BFC65754-738E-4D95-85E2-85C0D8BEA275}"/>
                </a:ext>
              </a:extLst>
            </p:cNvPr>
            <p:cNvSpPr/>
            <p:nvPr/>
          </p:nvSpPr>
          <p:spPr>
            <a:xfrm>
              <a:off x="11411964" y="5001181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2F88866D-6C3F-4455-8C5E-B1DCD7E37855}"/>
                </a:ext>
              </a:extLst>
            </p:cNvPr>
            <p:cNvSpPr/>
            <p:nvPr/>
          </p:nvSpPr>
          <p:spPr>
            <a:xfrm>
              <a:off x="11411964" y="5484340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DF4D6A7D-534A-4C26-8A12-AE15BB874627}"/>
                </a:ext>
              </a:extLst>
            </p:cNvPr>
            <p:cNvSpPr/>
            <p:nvPr/>
          </p:nvSpPr>
          <p:spPr>
            <a:xfrm>
              <a:off x="11411964" y="5967499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6BC0FE94-4C94-4EA7-9EE7-A78282646AE1}"/>
                </a:ext>
              </a:extLst>
            </p:cNvPr>
            <p:cNvSpPr/>
            <p:nvPr/>
          </p:nvSpPr>
          <p:spPr>
            <a:xfrm>
              <a:off x="11411964" y="6450663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8B0182A3-207D-4D68-B64B-B65FDD2CF774}"/>
                </a:ext>
              </a:extLst>
            </p:cNvPr>
            <p:cNvSpPr/>
            <p:nvPr/>
          </p:nvSpPr>
          <p:spPr>
            <a:xfrm>
              <a:off x="10873261" y="169591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A81AC501-CF8E-4494-9E5D-DBDC623374B0}"/>
                </a:ext>
              </a:extLst>
            </p:cNvPr>
            <p:cNvSpPr/>
            <p:nvPr/>
          </p:nvSpPr>
          <p:spPr>
            <a:xfrm>
              <a:off x="10873261" y="652750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F44E0B22-7E5C-4ED1-9502-658138E0F713}"/>
                </a:ext>
              </a:extLst>
            </p:cNvPr>
            <p:cNvSpPr/>
            <p:nvPr/>
          </p:nvSpPr>
          <p:spPr>
            <a:xfrm>
              <a:off x="10873261" y="1135909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1C3A2604-E77E-41C4-960C-BFE89792C922}"/>
                </a:ext>
              </a:extLst>
            </p:cNvPr>
            <p:cNvSpPr/>
            <p:nvPr/>
          </p:nvSpPr>
          <p:spPr>
            <a:xfrm>
              <a:off x="10873261" y="1619068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BD40337C-2EF5-4A61-9D98-14DB5F77213B}"/>
                </a:ext>
              </a:extLst>
            </p:cNvPr>
            <p:cNvSpPr/>
            <p:nvPr/>
          </p:nvSpPr>
          <p:spPr>
            <a:xfrm>
              <a:off x="10873261" y="2102227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FDC342CB-5872-4E56-A49D-07D6F8C3769C}"/>
                </a:ext>
              </a:extLst>
            </p:cNvPr>
            <p:cNvSpPr/>
            <p:nvPr/>
          </p:nvSpPr>
          <p:spPr>
            <a:xfrm>
              <a:off x="10873261" y="2585386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2ABAF7E5-CE88-441B-9402-ACC0A63ECF36}"/>
                </a:ext>
              </a:extLst>
            </p:cNvPr>
            <p:cNvSpPr/>
            <p:nvPr/>
          </p:nvSpPr>
          <p:spPr>
            <a:xfrm>
              <a:off x="10873261" y="3068545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028F3060-2F90-49CB-9876-D6B71F942031}"/>
                </a:ext>
              </a:extLst>
            </p:cNvPr>
            <p:cNvSpPr/>
            <p:nvPr/>
          </p:nvSpPr>
          <p:spPr>
            <a:xfrm>
              <a:off x="10873261" y="3551704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468AEE19-23AA-4A4B-B369-B70E459D8B9D}"/>
                </a:ext>
              </a:extLst>
            </p:cNvPr>
            <p:cNvSpPr/>
            <p:nvPr/>
          </p:nvSpPr>
          <p:spPr>
            <a:xfrm>
              <a:off x="10873261" y="4034863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B4D424F6-1868-4F2E-9B75-34F3E1AA37F1}"/>
                </a:ext>
              </a:extLst>
            </p:cNvPr>
            <p:cNvSpPr/>
            <p:nvPr/>
          </p:nvSpPr>
          <p:spPr>
            <a:xfrm>
              <a:off x="10873261" y="4518022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C6DE2179-CB4C-4F6B-9389-4A23DC963F2D}"/>
                </a:ext>
              </a:extLst>
            </p:cNvPr>
            <p:cNvSpPr/>
            <p:nvPr/>
          </p:nvSpPr>
          <p:spPr>
            <a:xfrm>
              <a:off x="10873261" y="5001181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3430BD9B-30A3-4CBC-BA76-CAD7BC1FFC01}"/>
                </a:ext>
              </a:extLst>
            </p:cNvPr>
            <p:cNvSpPr/>
            <p:nvPr/>
          </p:nvSpPr>
          <p:spPr>
            <a:xfrm>
              <a:off x="10873261" y="5484340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C87D5E35-CA80-4764-9BD2-B1FDBDAAC2B4}"/>
                </a:ext>
              </a:extLst>
            </p:cNvPr>
            <p:cNvSpPr/>
            <p:nvPr/>
          </p:nvSpPr>
          <p:spPr>
            <a:xfrm>
              <a:off x="10873261" y="5967499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AF4842E3-A67F-4C39-9B4D-9688F283AE39}"/>
                </a:ext>
              </a:extLst>
            </p:cNvPr>
            <p:cNvSpPr/>
            <p:nvPr/>
          </p:nvSpPr>
          <p:spPr>
            <a:xfrm>
              <a:off x="10873261" y="6450663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D17440D7-9AFA-4636-8838-D8AED7187D24}"/>
                </a:ext>
              </a:extLst>
            </p:cNvPr>
            <p:cNvSpPr/>
            <p:nvPr/>
          </p:nvSpPr>
          <p:spPr>
            <a:xfrm>
              <a:off x="10334558" y="169591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7D5F9897-AA90-4B0B-98F1-A1620AC0EDCF}"/>
                </a:ext>
              </a:extLst>
            </p:cNvPr>
            <p:cNvSpPr/>
            <p:nvPr/>
          </p:nvSpPr>
          <p:spPr>
            <a:xfrm>
              <a:off x="10334558" y="652750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1D331726-8F1F-4226-9145-96D928F12D1A}"/>
                </a:ext>
              </a:extLst>
            </p:cNvPr>
            <p:cNvSpPr/>
            <p:nvPr/>
          </p:nvSpPr>
          <p:spPr>
            <a:xfrm>
              <a:off x="10334558" y="1135909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7F1712C3-4B43-401E-8CF0-1130AA60FA76}"/>
                </a:ext>
              </a:extLst>
            </p:cNvPr>
            <p:cNvSpPr/>
            <p:nvPr/>
          </p:nvSpPr>
          <p:spPr>
            <a:xfrm>
              <a:off x="10334558" y="1619068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A11CB24D-8C81-486F-B445-CF9B31468265}"/>
                </a:ext>
              </a:extLst>
            </p:cNvPr>
            <p:cNvSpPr/>
            <p:nvPr/>
          </p:nvSpPr>
          <p:spPr>
            <a:xfrm>
              <a:off x="10334558" y="2102227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4951D70F-8F4A-4C61-9DC8-CAAEB938C1B4}"/>
                </a:ext>
              </a:extLst>
            </p:cNvPr>
            <p:cNvSpPr/>
            <p:nvPr/>
          </p:nvSpPr>
          <p:spPr>
            <a:xfrm>
              <a:off x="10334558" y="2585386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DF9EA9E9-7264-46A6-9E07-D5F3DFECC75D}"/>
                </a:ext>
              </a:extLst>
            </p:cNvPr>
            <p:cNvSpPr/>
            <p:nvPr/>
          </p:nvSpPr>
          <p:spPr>
            <a:xfrm>
              <a:off x="10334558" y="3068545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4C9FF482-A0FD-468E-8514-4A9BC95BABF5}"/>
                </a:ext>
              </a:extLst>
            </p:cNvPr>
            <p:cNvSpPr/>
            <p:nvPr/>
          </p:nvSpPr>
          <p:spPr>
            <a:xfrm>
              <a:off x="10334558" y="3551704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41070439-F568-4B6B-B1EB-3CE0346AB3E2}"/>
                </a:ext>
              </a:extLst>
            </p:cNvPr>
            <p:cNvSpPr/>
            <p:nvPr/>
          </p:nvSpPr>
          <p:spPr>
            <a:xfrm>
              <a:off x="10334558" y="4034863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1C97AA48-8B06-4EF8-BFD5-E454DC7D0F46}"/>
                </a:ext>
              </a:extLst>
            </p:cNvPr>
            <p:cNvSpPr/>
            <p:nvPr/>
          </p:nvSpPr>
          <p:spPr>
            <a:xfrm>
              <a:off x="10334558" y="4518022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A8DC17C8-D2F7-46E3-83D4-7B980A37AE6F}"/>
                </a:ext>
              </a:extLst>
            </p:cNvPr>
            <p:cNvSpPr/>
            <p:nvPr/>
          </p:nvSpPr>
          <p:spPr>
            <a:xfrm>
              <a:off x="10334558" y="5001181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B824C003-C042-425A-B9BE-1D2043DA8A71}"/>
                </a:ext>
              </a:extLst>
            </p:cNvPr>
            <p:cNvSpPr/>
            <p:nvPr/>
          </p:nvSpPr>
          <p:spPr>
            <a:xfrm>
              <a:off x="10334558" y="5484340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6034618D-D69F-4F9D-BE7E-51B6C9D10EA1}"/>
                </a:ext>
              </a:extLst>
            </p:cNvPr>
            <p:cNvSpPr/>
            <p:nvPr/>
          </p:nvSpPr>
          <p:spPr>
            <a:xfrm>
              <a:off x="10334558" y="5967499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1B54237A-FF46-4AD3-B1BF-498DC8A57B93}"/>
                </a:ext>
              </a:extLst>
            </p:cNvPr>
            <p:cNvSpPr/>
            <p:nvPr/>
          </p:nvSpPr>
          <p:spPr>
            <a:xfrm>
              <a:off x="10334558" y="6450663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41C78C6D-0A7D-4E41-A78B-B136E401F0E7}"/>
                </a:ext>
              </a:extLst>
            </p:cNvPr>
            <p:cNvSpPr/>
            <p:nvPr/>
          </p:nvSpPr>
          <p:spPr>
            <a:xfrm>
              <a:off x="9795855" y="169591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0DB06738-D800-4818-B419-4BBE5D5BEEAF}"/>
                </a:ext>
              </a:extLst>
            </p:cNvPr>
            <p:cNvSpPr/>
            <p:nvPr/>
          </p:nvSpPr>
          <p:spPr>
            <a:xfrm>
              <a:off x="9795855" y="652750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094D7B3C-C7A4-4DA9-BC1D-2CEAB8A5AA54}"/>
                </a:ext>
              </a:extLst>
            </p:cNvPr>
            <p:cNvSpPr/>
            <p:nvPr/>
          </p:nvSpPr>
          <p:spPr>
            <a:xfrm>
              <a:off x="9795855" y="1135909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0CDF3912-72B7-4744-BBBD-308D1D3FCE2C}"/>
                </a:ext>
              </a:extLst>
            </p:cNvPr>
            <p:cNvSpPr/>
            <p:nvPr/>
          </p:nvSpPr>
          <p:spPr>
            <a:xfrm>
              <a:off x="9795855" y="1619068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74F9AA98-E351-48CA-ABD5-13872C9F346E}"/>
                </a:ext>
              </a:extLst>
            </p:cNvPr>
            <p:cNvSpPr/>
            <p:nvPr/>
          </p:nvSpPr>
          <p:spPr>
            <a:xfrm>
              <a:off x="9795855" y="2102227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E8D98F0F-8A53-4F37-A695-21683059CD24}"/>
                </a:ext>
              </a:extLst>
            </p:cNvPr>
            <p:cNvSpPr/>
            <p:nvPr/>
          </p:nvSpPr>
          <p:spPr>
            <a:xfrm>
              <a:off x="9795855" y="2585386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BD3E6B4A-A10C-4F2C-8B4E-D9149DB35289}"/>
                </a:ext>
              </a:extLst>
            </p:cNvPr>
            <p:cNvSpPr/>
            <p:nvPr/>
          </p:nvSpPr>
          <p:spPr>
            <a:xfrm>
              <a:off x="9795855" y="3068545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1C7DC6C8-263D-48DB-8F25-884B96A40919}"/>
                </a:ext>
              </a:extLst>
            </p:cNvPr>
            <p:cNvSpPr/>
            <p:nvPr/>
          </p:nvSpPr>
          <p:spPr>
            <a:xfrm>
              <a:off x="9795855" y="3551704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03192624-6299-48BD-8B4B-6E80CDDCF46E}"/>
                </a:ext>
              </a:extLst>
            </p:cNvPr>
            <p:cNvSpPr/>
            <p:nvPr/>
          </p:nvSpPr>
          <p:spPr>
            <a:xfrm>
              <a:off x="9795855" y="4034863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7BE6C1CE-5973-4760-B910-CB5904935438}"/>
                </a:ext>
              </a:extLst>
            </p:cNvPr>
            <p:cNvSpPr/>
            <p:nvPr/>
          </p:nvSpPr>
          <p:spPr>
            <a:xfrm>
              <a:off x="9795855" y="4518022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828CC8F5-503D-4CC0-AD07-5454196C395B}"/>
                </a:ext>
              </a:extLst>
            </p:cNvPr>
            <p:cNvSpPr/>
            <p:nvPr/>
          </p:nvSpPr>
          <p:spPr>
            <a:xfrm>
              <a:off x="9795855" y="5001181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EB90BFB9-72A5-4AD7-B4BE-6D442F8FF29B}"/>
                </a:ext>
              </a:extLst>
            </p:cNvPr>
            <p:cNvSpPr/>
            <p:nvPr/>
          </p:nvSpPr>
          <p:spPr>
            <a:xfrm>
              <a:off x="9795855" y="5484340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78A8DFD1-3524-4886-A1B8-2D6D6FA07956}"/>
                </a:ext>
              </a:extLst>
            </p:cNvPr>
            <p:cNvSpPr/>
            <p:nvPr/>
          </p:nvSpPr>
          <p:spPr>
            <a:xfrm>
              <a:off x="9795855" y="5967499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04C1430B-8CD8-40D0-A6D6-BC456BC95A59}"/>
                </a:ext>
              </a:extLst>
            </p:cNvPr>
            <p:cNvSpPr/>
            <p:nvPr/>
          </p:nvSpPr>
          <p:spPr>
            <a:xfrm>
              <a:off x="9795855" y="6450663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72F5B4E9-C79B-4274-B4C6-EA42935FB01D}"/>
                </a:ext>
              </a:extLst>
            </p:cNvPr>
            <p:cNvSpPr/>
            <p:nvPr/>
          </p:nvSpPr>
          <p:spPr>
            <a:xfrm>
              <a:off x="9257152" y="169591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74AB1383-A016-4BBA-A205-FFEA1093313E}"/>
                </a:ext>
              </a:extLst>
            </p:cNvPr>
            <p:cNvSpPr/>
            <p:nvPr/>
          </p:nvSpPr>
          <p:spPr>
            <a:xfrm>
              <a:off x="9257152" y="652750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C04E833A-9E9A-4DCD-8010-0323A2E1A909}"/>
                </a:ext>
              </a:extLst>
            </p:cNvPr>
            <p:cNvSpPr/>
            <p:nvPr/>
          </p:nvSpPr>
          <p:spPr>
            <a:xfrm>
              <a:off x="9257152" y="1135909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414B2FDB-4E60-44F3-96FF-C7A1DFE71DED}"/>
                </a:ext>
              </a:extLst>
            </p:cNvPr>
            <p:cNvSpPr/>
            <p:nvPr/>
          </p:nvSpPr>
          <p:spPr>
            <a:xfrm>
              <a:off x="9257152" y="1619068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1FDEB3AB-9D0C-4BDD-A081-DBDDBFD2368A}"/>
                </a:ext>
              </a:extLst>
            </p:cNvPr>
            <p:cNvSpPr/>
            <p:nvPr/>
          </p:nvSpPr>
          <p:spPr>
            <a:xfrm>
              <a:off x="9257152" y="2102227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FDF4EAFC-CE1E-4641-B839-1FF9BC871D70}"/>
                </a:ext>
              </a:extLst>
            </p:cNvPr>
            <p:cNvSpPr/>
            <p:nvPr/>
          </p:nvSpPr>
          <p:spPr>
            <a:xfrm>
              <a:off x="9257152" y="2585386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53A515A9-1952-49B6-8F6F-6D0DE80E3EC8}"/>
                </a:ext>
              </a:extLst>
            </p:cNvPr>
            <p:cNvSpPr/>
            <p:nvPr/>
          </p:nvSpPr>
          <p:spPr>
            <a:xfrm>
              <a:off x="9257152" y="3068545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059461D5-8349-47F8-9C2C-45A585BF5A5D}"/>
                </a:ext>
              </a:extLst>
            </p:cNvPr>
            <p:cNvSpPr/>
            <p:nvPr/>
          </p:nvSpPr>
          <p:spPr>
            <a:xfrm>
              <a:off x="9257152" y="3551704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8AFDA0D8-EAB5-4642-8607-9967969BD498}"/>
                </a:ext>
              </a:extLst>
            </p:cNvPr>
            <p:cNvSpPr/>
            <p:nvPr/>
          </p:nvSpPr>
          <p:spPr>
            <a:xfrm>
              <a:off x="9257152" y="4034863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F6161313-E59D-4BE0-A74D-AA4BDFB02E7E}"/>
                </a:ext>
              </a:extLst>
            </p:cNvPr>
            <p:cNvSpPr/>
            <p:nvPr/>
          </p:nvSpPr>
          <p:spPr>
            <a:xfrm>
              <a:off x="9257152" y="4518022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90B50CC3-95BD-4420-B021-BA385C1548C9}"/>
                </a:ext>
              </a:extLst>
            </p:cNvPr>
            <p:cNvSpPr/>
            <p:nvPr/>
          </p:nvSpPr>
          <p:spPr>
            <a:xfrm>
              <a:off x="9257152" y="5001181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0BD423DD-26FC-4ED8-9104-193D1C23C255}"/>
                </a:ext>
              </a:extLst>
            </p:cNvPr>
            <p:cNvSpPr/>
            <p:nvPr/>
          </p:nvSpPr>
          <p:spPr>
            <a:xfrm>
              <a:off x="9257152" y="5484340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CA2F5C41-0089-45AB-9084-7819241C5D97}"/>
                </a:ext>
              </a:extLst>
            </p:cNvPr>
            <p:cNvSpPr/>
            <p:nvPr/>
          </p:nvSpPr>
          <p:spPr>
            <a:xfrm>
              <a:off x="9257152" y="5967499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B98DCC29-4F98-480C-8A9F-03D3D8AEB92B}"/>
                </a:ext>
              </a:extLst>
            </p:cNvPr>
            <p:cNvSpPr/>
            <p:nvPr/>
          </p:nvSpPr>
          <p:spPr>
            <a:xfrm>
              <a:off x="9257152" y="6450663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DD973B95-672E-408C-9FE4-9F342C5C043C}"/>
                </a:ext>
              </a:extLst>
            </p:cNvPr>
            <p:cNvSpPr/>
            <p:nvPr/>
          </p:nvSpPr>
          <p:spPr>
            <a:xfrm>
              <a:off x="8718449" y="169591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29F5B979-14A3-4C3B-B018-660D3684C73D}"/>
                </a:ext>
              </a:extLst>
            </p:cNvPr>
            <p:cNvSpPr/>
            <p:nvPr/>
          </p:nvSpPr>
          <p:spPr>
            <a:xfrm>
              <a:off x="8718449" y="652750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F81B87FA-B72F-45D1-81CC-5F6429CC3F03}"/>
                </a:ext>
              </a:extLst>
            </p:cNvPr>
            <p:cNvSpPr/>
            <p:nvPr/>
          </p:nvSpPr>
          <p:spPr>
            <a:xfrm>
              <a:off x="8718449" y="1135909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A7ED3AF1-CE38-4645-A507-620F95361A41}"/>
                </a:ext>
              </a:extLst>
            </p:cNvPr>
            <p:cNvSpPr/>
            <p:nvPr/>
          </p:nvSpPr>
          <p:spPr>
            <a:xfrm>
              <a:off x="8718449" y="1619068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06836357-22A4-4EE9-B3D2-67663F92C597}"/>
                </a:ext>
              </a:extLst>
            </p:cNvPr>
            <p:cNvSpPr/>
            <p:nvPr/>
          </p:nvSpPr>
          <p:spPr>
            <a:xfrm>
              <a:off x="8718449" y="2102227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768EA4A8-FD51-4D16-810C-73272578BE55}"/>
                </a:ext>
              </a:extLst>
            </p:cNvPr>
            <p:cNvSpPr/>
            <p:nvPr/>
          </p:nvSpPr>
          <p:spPr>
            <a:xfrm>
              <a:off x="8718449" y="2585386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DAA184AE-7375-4421-8C2C-72D5005F78D9}"/>
                </a:ext>
              </a:extLst>
            </p:cNvPr>
            <p:cNvSpPr/>
            <p:nvPr/>
          </p:nvSpPr>
          <p:spPr>
            <a:xfrm>
              <a:off x="8718449" y="3068545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DF857579-69B6-418F-8866-B6D1D415C05C}"/>
                </a:ext>
              </a:extLst>
            </p:cNvPr>
            <p:cNvSpPr/>
            <p:nvPr/>
          </p:nvSpPr>
          <p:spPr>
            <a:xfrm>
              <a:off x="8718449" y="3551704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547D6502-0A9D-428C-93AE-462E64A97233}"/>
                </a:ext>
              </a:extLst>
            </p:cNvPr>
            <p:cNvSpPr/>
            <p:nvPr/>
          </p:nvSpPr>
          <p:spPr>
            <a:xfrm>
              <a:off x="8718449" y="4034863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A1D6479C-6A96-4AF2-B295-C7225678162F}"/>
                </a:ext>
              </a:extLst>
            </p:cNvPr>
            <p:cNvSpPr/>
            <p:nvPr/>
          </p:nvSpPr>
          <p:spPr>
            <a:xfrm>
              <a:off x="8718449" y="4518022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DAECA1BD-3667-4B80-B429-847C048BCA30}"/>
                </a:ext>
              </a:extLst>
            </p:cNvPr>
            <p:cNvSpPr/>
            <p:nvPr/>
          </p:nvSpPr>
          <p:spPr>
            <a:xfrm>
              <a:off x="8718449" y="5001181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23B971A5-219E-40B2-BBA4-786B77F87CE7}"/>
                </a:ext>
              </a:extLst>
            </p:cNvPr>
            <p:cNvSpPr/>
            <p:nvPr/>
          </p:nvSpPr>
          <p:spPr>
            <a:xfrm>
              <a:off x="8718449" y="5484340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99A171C1-3C03-4823-ADC7-E68AFCDD032A}"/>
                </a:ext>
              </a:extLst>
            </p:cNvPr>
            <p:cNvSpPr/>
            <p:nvPr/>
          </p:nvSpPr>
          <p:spPr>
            <a:xfrm>
              <a:off x="8718449" y="5967499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EBE538FB-82CD-4439-B7E2-888EC79327FF}"/>
                </a:ext>
              </a:extLst>
            </p:cNvPr>
            <p:cNvSpPr/>
            <p:nvPr/>
          </p:nvSpPr>
          <p:spPr>
            <a:xfrm>
              <a:off x="8718449" y="6450663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3F5D53D2-9308-4FD3-9CDE-52C55EE1E203}"/>
                </a:ext>
              </a:extLst>
            </p:cNvPr>
            <p:cNvSpPr/>
            <p:nvPr/>
          </p:nvSpPr>
          <p:spPr>
            <a:xfrm>
              <a:off x="8179746" y="169591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04F82B65-5C89-4EC8-9B64-883D3DFF06E8}"/>
                </a:ext>
              </a:extLst>
            </p:cNvPr>
            <p:cNvSpPr/>
            <p:nvPr/>
          </p:nvSpPr>
          <p:spPr>
            <a:xfrm>
              <a:off x="8179746" y="652750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DB883465-DD48-4B6C-A839-2F598503045B}"/>
                </a:ext>
              </a:extLst>
            </p:cNvPr>
            <p:cNvSpPr/>
            <p:nvPr/>
          </p:nvSpPr>
          <p:spPr>
            <a:xfrm>
              <a:off x="8179746" y="1135909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AE70CBCD-5BA7-42C5-B370-1E1BBF149313}"/>
                </a:ext>
              </a:extLst>
            </p:cNvPr>
            <p:cNvSpPr/>
            <p:nvPr/>
          </p:nvSpPr>
          <p:spPr>
            <a:xfrm>
              <a:off x="8179746" y="1619068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91926487-5F3D-47AF-AEFE-B9B6E2EC45AE}"/>
                </a:ext>
              </a:extLst>
            </p:cNvPr>
            <p:cNvSpPr/>
            <p:nvPr/>
          </p:nvSpPr>
          <p:spPr>
            <a:xfrm>
              <a:off x="8179746" y="2102227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BB24F305-768A-4831-83C4-F60929A26098}"/>
                </a:ext>
              </a:extLst>
            </p:cNvPr>
            <p:cNvSpPr/>
            <p:nvPr/>
          </p:nvSpPr>
          <p:spPr>
            <a:xfrm>
              <a:off x="8179746" y="2585386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2444C9C0-E175-46B5-AFB8-DAAAD278E80F}"/>
                </a:ext>
              </a:extLst>
            </p:cNvPr>
            <p:cNvSpPr/>
            <p:nvPr/>
          </p:nvSpPr>
          <p:spPr>
            <a:xfrm>
              <a:off x="8179746" y="3068545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6C839B49-4E06-48A6-B35A-89FBCB90719F}"/>
                </a:ext>
              </a:extLst>
            </p:cNvPr>
            <p:cNvSpPr/>
            <p:nvPr/>
          </p:nvSpPr>
          <p:spPr>
            <a:xfrm>
              <a:off x="8179746" y="3551704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7ADFCDEB-18F8-4C24-878E-AC2F8D12AAE2}"/>
                </a:ext>
              </a:extLst>
            </p:cNvPr>
            <p:cNvSpPr/>
            <p:nvPr/>
          </p:nvSpPr>
          <p:spPr>
            <a:xfrm>
              <a:off x="8179746" y="4034863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299D19FA-ED15-49AA-AB17-4D48C795A9E5}"/>
                </a:ext>
              </a:extLst>
            </p:cNvPr>
            <p:cNvSpPr/>
            <p:nvPr/>
          </p:nvSpPr>
          <p:spPr>
            <a:xfrm>
              <a:off x="8179746" y="4518022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680884B4-D301-43BB-9EE6-6DADD6F73457}"/>
                </a:ext>
              </a:extLst>
            </p:cNvPr>
            <p:cNvSpPr/>
            <p:nvPr/>
          </p:nvSpPr>
          <p:spPr>
            <a:xfrm>
              <a:off x="8179746" y="5001181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CB70FE5E-06F2-4B7B-98AD-14A5F11CD729}"/>
                </a:ext>
              </a:extLst>
            </p:cNvPr>
            <p:cNvSpPr/>
            <p:nvPr/>
          </p:nvSpPr>
          <p:spPr>
            <a:xfrm>
              <a:off x="8179746" y="5484340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E692BF58-02C3-44C0-82A6-23515E9D609A}"/>
                </a:ext>
              </a:extLst>
            </p:cNvPr>
            <p:cNvSpPr/>
            <p:nvPr/>
          </p:nvSpPr>
          <p:spPr>
            <a:xfrm>
              <a:off x="8179746" y="5967499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2E957E55-87E0-4E88-9335-70995EA9F293}"/>
                </a:ext>
              </a:extLst>
            </p:cNvPr>
            <p:cNvSpPr/>
            <p:nvPr/>
          </p:nvSpPr>
          <p:spPr>
            <a:xfrm>
              <a:off x="8179746" y="6450663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0C406CD6-A319-44AD-B85D-FC6585699728}"/>
                </a:ext>
              </a:extLst>
            </p:cNvPr>
            <p:cNvSpPr/>
            <p:nvPr/>
          </p:nvSpPr>
          <p:spPr>
            <a:xfrm>
              <a:off x="7641043" y="169591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F29EA322-05B3-442A-8357-49B58D477F19}"/>
                </a:ext>
              </a:extLst>
            </p:cNvPr>
            <p:cNvSpPr/>
            <p:nvPr/>
          </p:nvSpPr>
          <p:spPr>
            <a:xfrm>
              <a:off x="7641043" y="652750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EE163FA1-1662-4963-98DC-E0CC1E15D644}"/>
                </a:ext>
              </a:extLst>
            </p:cNvPr>
            <p:cNvSpPr/>
            <p:nvPr/>
          </p:nvSpPr>
          <p:spPr>
            <a:xfrm>
              <a:off x="7641043" y="1135909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5E3AF7B3-DAC0-4D19-82E8-9AECA1ACED60}"/>
                </a:ext>
              </a:extLst>
            </p:cNvPr>
            <p:cNvSpPr/>
            <p:nvPr/>
          </p:nvSpPr>
          <p:spPr>
            <a:xfrm>
              <a:off x="7641043" y="1619068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5352ACBB-BEE0-4D8A-9665-5291F3EC1D54}"/>
                </a:ext>
              </a:extLst>
            </p:cNvPr>
            <p:cNvSpPr/>
            <p:nvPr/>
          </p:nvSpPr>
          <p:spPr>
            <a:xfrm>
              <a:off x="7641043" y="2102227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52C8A7E7-77CE-41EB-BB3D-ABB324DCE1C3}"/>
                </a:ext>
              </a:extLst>
            </p:cNvPr>
            <p:cNvSpPr/>
            <p:nvPr/>
          </p:nvSpPr>
          <p:spPr>
            <a:xfrm>
              <a:off x="7641043" y="2585386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56167BCB-EB24-40DE-A3C5-9C8CCF0EC6A9}"/>
                </a:ext>
              </a:extLst>
            </p:cNvPr>
            <p:cNvSpPr/>
            <p:nvPr/>
          </p:nvSpPr>
          <p:spPr>
            <a:xfrm>
              <a:off x="7641043" y="3068545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DE0695F4-37FC-4450-B194-0ACF41CC4C6B}"/>
                </a:ext>
              </a:extLst>
            </p:cNvPr>
            <p:cNvSpPr/>
            <p:nvPr/>
          </p:nvSpPr>
          <p:spPr>
            <a:xfrm>
              <a:off x="7641043" y="3551704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E127A8A7-08FA-40AD-98EA-6FF2BF2F8CD0}"/>
                </a:ext>
              </a:extLst>
            </p:cNvPr>
            <p:cNvSpPr/>
            <p:nvPr/>
          </p:nvSpPr>
          <p:spPr>
            <a:xfrm>
              <a:off x="7641043" y="4034863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F810CA94-57EA-4F40-A172-1239618BE564}"/>
                </a:ext>
              </a:extLst>
            </p:cNvPr>
            <p:cNvSpPr/>
            <p:nvPr/>
          </p:nvSpPr>
          <p:spPr>
            <a:xfrm>
              <a:off x="7641043" y="4518022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8AFADE87-6196-4640-8EE6-19D0EB9CBDF8}"/>
                </a:ext>
              </a:extLst>
            </p:cNvPr>
            <p:cNvSpPr/>
            <p:nvPr/>
          </p:nvSpPr>
          <p:spPr>
            <a:xfrm>
              <a:off x="7641043" y="5001181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D40CDD89-528C-4F74-83BB-070522A32DFE}"/>
                </a:ext>
              </a:extLst>
            </p:cNvPr>
            <p:cNvSpPr/>
            <p:nvPr/>
          </p:nvSpPr>
          <p:spPr>
            <a:xfrm>
              <a:off x="7641043" y="5484340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F44F2140-FBC3-47E4-81BB-DD33A0EE984F}"/>
                </a:ext>
              </a:extLst>
            </p:cNvPr>
            <p:cNvSpPr/>
            <p:nvPr/>
          </p:nvSpPr>
          <p:spPr>
            <a:xfrm>
              <a:off x="7641043" y="5967499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4395A9DB-70B3-4294-B825-E0473F714F8D}"/>
                </a:ext>
              </a:extLst>
            </p:cNvPr>
            <p:cNvSpPr/>
            <p:nvPr/>
          </p:nvSpPr>
          <p:spPr>
            <a:xfrm>
              <a:off x="7641043" y="6450663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FF9F3594-2347-4DBA-9D10-B25C6212C660}"/>
                </a:ext>
              </a:extLst>
            </p:cNvPr>
            <p:cNvSpPr/>
            <p:nvPr/>
          </p:nvSpPr>
          <p:spPr>
            <a:xfrm>
              <a:off x="7102340" y="169591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0E6B021B-E131-4B2A-B909-10A6EC861128}"/>
                </a:ext>
              </a:extLst>
            </p:cNvPr>
            <p:cNvSpPr/>
            <p:nvPr/>
          </p:nvSpPr>
          <p:spPr>
            <a:xfrm>
              <a:off x="7102340" y="652750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B2EDD2AD-BCAE-4528-95C7-13E93247E14E}"/>
                </a:ext>
              </a:extLst>
            </p:cNvPr>
            <p:cNvSpPr/>
            <p:nvPr/>
          </p:nvSpPr>
          <p:spPr>
            <a:xfrm>
              <a:off x="7102340" y="1135909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88AC0499-7BD9-4B67-B167-3AE3A76A3290}"/>
                </a:ext>
              </a:extLst>
            </p:cNvPr>
            <p:cNvSpPr/>
            <p:nvPr/>
          </p:nvSpPr>
          <p:spPr>
            <a:xfrm>
              <a:off x="7102340" y="1619068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CC957CF7-954D-44B1-A926-88EBBE7EB8DB}"/>
                </a:ext>
              </a:extLst>
            </p:cNvPr>
            <p:cNvSpPr/>
            <p:nvPr/>
          </p:nvSpPr>
          <p:spPr>
            <a:xfrm>
              <a:off x="7102340" y="2102227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120B6F6F-AAE4-4DA3-949E-35F7CCDA3DB8}"/>
                </a:ext>
              </a:extLst>
            </p:cNvPr>
            <p:cNvSpPr/>
            <p:nvPr/>
          </p:nvSpPr>
          <p:spPr>
            <a:xfrm>
              <a:off x="7102340" y="2585386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55690B9C-DB6F-4982-A094-8A6DB9F55FA5}"/>
                </a:ext>
              </a:extLst>
            </p:cNvPr>
            <p:cNvSpPr/>
            <p:nvPr/>
          </p:nvSpPr>
          <p:spPr>
            <a:xfrm>
              <a:off x="7102340" y="3068545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E572AB0B-BEEF-4948-9B22-07242D632822}"/>
                </a:ext>
              </a:extLst>
            </p:cNvPr>
            <p:cNvSpPr/>
            <p:nvPr/>
          </p:nvSpPr>
          <p:spPr>
            <a:xfrm>
              <a:off x="7102340" y="3551704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A6C9EACE-2BB8-4AEF-AD38-96BC0234F4B6}"/>
                </a:ext>
              </a:extLst>
            </p:cNvPr>
            <p:cNvSpPr/>
            <p:nvPr/>
          </p:nvSpPr>
          <p:spPr>
            <a:xfrm>
              <a:off x="7102340" y="4034863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0D46A274-71DC-42A1-ABFF-BF7D68813CF7}"/>
                </a:ext>
              </a:extLst>
            </p:cNvPr>
            <p:cNvSpPr/>
            <p:nvPr/>
          </p:nvSpPr>
          <p:spPr>
            <a:xfrm>
              <a:off x="7102340" y="4518022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2240E7DF-AE66-466A-A750-DA5E153142FB}"/>
                </a:ext>
              </a:extLst>
            </p:cNvPr>
            <p:cNvSpPr/>
            <p:nvPr/>
          </p:nvSpPr>
          <p:spPr>
            <a:xfrm>
              <a:off x="7102340" y="5001181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E2B8F68A-0590-4E9D-A037-6EF965E57CA5}"/>
                </a:ext>
              </a:extLst>
            </p:cNvPr>
            <p:cNvSpPr/>
            <p:nvPr/>
          </p:nvSpPr>
          <p:spPr>
            <a:xfrm>
              <a:off x="7102340" y="5484340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9E7A568F-3F77-4CCE-9E6C-9210174CF2D5}"/>
                </a:ext>
              </a:extLst>
            </p:cNvPr>
            <p:cNvSpPr/>
            <p:nvPr/>
          </p:nvSpPr>
          <p:spPr>
            <a:xfrm>
              <a:off x="7102340" y="5967499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C456255A-C4D4-4F6F-84E4-84B5AB294B69}"/>
                </a:ext>
              </a:extLst>
            </p:cNvPr>
            <p:cNvSpPr/>
            <p:nvPr/>
          </p:nvSpPr>
          <p:spPr>
            <a:xfrm>
              <a:off x="7102340" y="6450663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C44177B6-BAAE-4859-AAD0-4612DC87EEF8}"/>
                </a:ext>
              </a:extLst>
            </p:cNvPr>
            <p:cNvSpPr/>
            <p:nvPr/>
          </p:nvSpPr>
          <p:spPr>
            <a:xfrm>
              <a:off x="6563637" y="169591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F94EB2AC-9018-4DEF-8B77-1A89273E7EB4}"/>
                </a:ext>
              </a:extLst>
            </p:cNvPr>
            <p:cNvSpPr/>
            <p:nvPr/>
          </p:nvSpPr>
          <p:spPr>
            <a:xfrm>
              <a:off x="6563637" y="652750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EAC74BF1-4049-4AF1-9A59-DB05E5DF8F59}"/>
                </a:ext>
              </a:extLst>
            </p:cNvPr>
            <p:cNvSpPr/>
            <p:nvPr/>
          </p:nvSpPr>
          <p:spPr>
            <a:xfrm>
              <a:off x="6563637" y="1135909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9F3EB921-DAAD-4EDF-AE42-046140CCDA6C}"/>
                </a:ext>
              </a:extLst>
            </p:cNvPr>
            <p:cNvSpPr/>
            <p:nvPr/>
          </p:nvSpPr>
          <p:spPr>
            <a:xfrm>
              <a:off x="6563637" y="1619068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C6FBAF04-BF66-4D8C-8EF8-601C7F2CD855}"/>
                </a:ext>
              </a:extLst>
            </p:cNvPr>
            <p:cNvSpPr/>
            <p:nvPr/>
          </p:nvSpPr>
          <p:spPr>
            <a:xfrm>
              <a:off x="6563637" y="2102227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14CA2923-9EA0-41E0-ABD8-980AAA3BB56F}"/>
                </a:ext>
              </a:extLst>
            </p:cNvPr>
            <p:cNvSpPr/>
            <p:nvPr/>
          </p:nvSpPr>
          <p:spPr>
            <a:xfrm>
              <a:off x="6563637" y="2585386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41203E8E-8A32-450C-B257-F9F383BDFB79}"/>
                </a:ext>
              </a:extLst>
            </p:cNvPr>
            <p:cNvSpPr/>
            <p:nvPr/>
          </p:nvSpPr>
          <p:spPr>
            <a:xfrm>
              <a:off x="6563637" y="3068545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64ED497B-0DBB-42AE-9107-B2988F789C2E}"/>
                </a:ext>
              </a:extLst>
            </p:cNvPr>
            <p:cNvSpPr/>
            <p:nvPr/>
          </p:nvSpPr>
          <p:spPr>
            <a:xfrm>
              <a:off x="6563637" y="3551704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17EE7653-1159-42BD-B898-705CA8E49F3A}"/>
                </a:ext>
              </a:extLst>
            </p:cNvPr>
            <p:cNvSpPr/>
            <p:nvPr/>
          </p:nvSpPr>
          <p:spPr>
            <a:xfrm>
              <a:off x="6563637" y="4034863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A91E353D-A0E6-4737-A01E-37B7E97DAF2B}"/>
                </a:ext>
              </a:extLst>
            </p:cNvPr>
            <p:cNvSpPr/>
            <p:nvPr/>
          </p:nvSpPr>
          <p:spPr>
            <a:xfrm>
              <a:off x="6563637" y="4518022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D128D9C3-A8A1-4AA8-9C3F-0006DE7693C7}"/>
                </a:ext>
              </a:extLst>
            </p:cNvPr>
            <p:cNvSpPr/>
            <p:nvPr/>
          </p:nvSpPr>
          <p:spPr>
            <a:xfrm>
              <a:off x="6563637" y="5001181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338B80DD-0134-4E47-BBC1-A6ED45AD23AE}"/>
                </a:ext>
              </a:extLst>
            </p:cNvPr>
            <p:cNvSpPr/>
            <p:nvPr/>
          </p:nvSpPr>
          <p:spPr>
            <a:xfrm>
              <a:off x="6563637" y="5484340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70A40B82-66F4-4590-8160-2F77EFFE1459}"/>
                </a:ext>
              </a:extLst>
            </p:cNvPr>
            <p:cNvSpPr/>
            <p:nvPr/>
          </p:nvSpPr>
          <p:spPr>
            <a:xfrm>
              <a:off x="6563637" y="5967499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DC0B9007-C434-478A-8675-4DE79B93C0F8}"/>
                </a:ext>
              </a:extLst>
            </p:cNvPr>
            <p:cNvSpPr/>
            <p:nvPr/>
          </p:nvSpPr>
          <p:spPr>
            <a:xfrm>
              <a:off x="6563637" y="6450663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FEBF36AC-19E3-4AF8-9587-86527C2B4AED}"/>
                </a:ext>
              </a:extLst>
            </p:cNvPr>
            <p:cNvSpPr/>
            <p:nvPr/>
          </p:nvSpPr>
          <p:spPr>
            <a:xfrm>
              <a:off x="6024934" y="169591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BE360873-5713-44F9-92B0-AD9AEAE8CD6B}"/>
                </a:ext>
              </a:extLst>
            </p:cNvPr>
            <p:cNvSpPr/>
            <p:nvPr/>
          </p:nvSpPr>
          <p:spPr>
            <a:xfrm>
              <a:off x="6024934" y="652750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B60C51BE-BE2A-4E43-A5CC-5605676EAB46}"/>
                </a:ext>
              </a:extLst>
            </p:cNvPr>
            <p:cNvSpPr/>
            <p:nvPr/>
          </p:nvSpPr>
          <p:spPr>
            <a:xfrm>
              <a:off x="6024934" y="1135909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4215609E-8850-4CA4-88F6-EF9DC1F4FEBD}"/>
                </a:ext>
              </a:extLst>
            </p:cNvPr>
            <p:cNvSpPr/>
            <p:nvPr/>
          </p:nvSpPr>
          <p:spPr>
            <a:xfrm>
              <a:off x="6024934" y="1619068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1D06A7B0-966A-4F74-94AE-B030F9FB12A1}"/>
                </a:ext>
              </a:extLst>
            </p:cNvPr>
            <p:cNvSpPr/>
            <p:nvPr/>
          </p:nvSpPr>
          <p:spPr>
            <a:xfrm>
              <a:off x="6024934" y="2102227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74E06FE9-F8F2-46AA-A8ED-B501577FEA6E}"/>
                </a:ext>
              </a:extLst>
            </p:cNvPr>
            <p:cNvSpPr/>
            <p:nvPr/>
          </p:nvSpPr>
          <p:spPr>
            <a:xfrm>
              <a:off x="6024934" y="2585386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B6BFE7B6-4BC1-4573-96CC-852EC4BC38AC}"/>
                </a:ext>
              </a:extLst>
            </p:cNvPr>
            <p:cNvSpPr/>
            <p:nvPr/>
          </p:nvSpPr>
          <p:spPr>
            <a:xfrm>
              <a:off x="6024934" y="3068545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2D6C003B-956A-4172-9CA6-42B66584DE84}"/>
                </a:ext>
              </a:extLst>
            </p:cNvPr>
            <p:cNvSpPr/>
            <p:nvPr/>
          </p:nvSpPr>
          <p:spPr>
            <a:xfrm>
              <a:off x="6024934" y="3551704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6B317DCB-9AB1-4F9D-BA8B-7763B8C65A0A}"/>
                </a:ext>
              </a:extLst>
            </p:cNvPr>
            <p:cNvSpPr/>
            <p:nvPr/>
          </p:nvSpPr>
          <p:spPr>
            <a:xfrm>
              <a:off x="6024934" y="4034863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5D1563EA-7CC5-45AD-868C-76FFFC1C8C5E}"/>
                </a:ext>
              </a:extLst>
            </p:cNvPr>
            <p:cNvSpPr/>
            <p:nvPr/>
          </p:nvSpPr>
          <p:spPr>
            <a:xfrm>
              <a:off x="6024934" y="4518022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A7EA62E5-7A3F-4B40-A3DA-DFC9A77115E0}"/>
                </a:ext>
              </a:extLst>
            </p:cNvPr>
            <p:cNvSpPr/>
            <p:nvPr/>
          </p:nvSpPr>
          <p:spPr>
            <a:xfrm>
              <a:off x="6024934" y="5001181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0FCBF233-5526-40F3-8801-6AA4A8C69692}"/>
                </a:ext>
              </a:extLst>
            </p:cNvPr>
            <p:cNvSpPr/>
            <p:nvPr/>
          </p:nvSpPr>
          <p:spPr>
            <a:xfrm>
              <a:off x="6024934" y="5484340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B7F956C3-20E8-44A8-8660-829A4E67309F}"/>
                </a:ext>
              </a:extLst>
            </p:cNvPr>
            <p:cNvSpPr/>
            <p:nvPr/>
          </p:nvSpPr>
          <p:spPr>
            <a:xfrm>
              <a:off x="6024934" y="5967499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DFBEC22B-CA75-414A-9121-E437FCB6023C}"/>
                </a:ext>
              </a:extLst>
            </p:cNvPr>
            <p:cNvSpPr/>
            <p:nvPr/>
          </p:nvSpPr>
          <p:spPr>
            <a:xfrm>
              <a:off x="6024934" y="6450663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3A5B9712-246B-4F4C-87FE-FEE03355642F}"/>
                </a:ext>
              </a:extLst>
            </p:cNvPr>
            <p:cNvSpPr/>
            <p:nvPr/>
          </p:nvSpPr>
          <p:spPr>
            <a:xfrm>
              <a:off x="5486231" y="169591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C3298E9A-97D9-45C2-9284-A384F3999DA9}"/>
                </a:ext>
              </a:extLst>
            </p:cNvPr>
            <p:cNvSpPr/>
            <p:nvPr/>
          </p:nvSpPr>
          <p:spPr>
            <a:xfrm>
              <a:off x="5486231" y="652750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C746C3C2-7EF9-4F8C-8531-F4BDDBEDEA29}"/>
                </a:ext>
              </a:extLst>
            </p:cNvPr>
            <p:cNvSpPr/>
            <p:nvPr/>
          </p:nvSpPr>
          <p:spPr>
            <a:xfrm>
              <a:off x="5486231" y="1135909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A8A0F454-1287-42CD-A4EE-B75EA6AF1642}"/>
                </a:ext>
              </a:extLst>
            </p:cNvPr>
            <p:cNvSpPr/>
            <p:nvPr/>
          </p:nvSpPr>
          <p:spPr>
            <a:xfrm>
              <a:off x="5486231" y="1619068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B64878F5-AF8F-467B-A27A-6D746C031D0C}"/>
                </a:ext>
              </a:extLst>
            </p:cNvPr>
            <p:cNvSpPr/>
            <p:nvPr/>
          </p:nvSpPr>
          <p:spPr>
            <a:xfrm>
              <a:off x="5486231" y="2102227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99B8046E-15E3-47A3-BD5F-E20BFB978A0C}"/>
                </a:ext>
              </a:extLst>
            </p:cNvPr>
            <p:cNvSpPr/>
            <p:nvPr/>
          </p:nvSpPr>
          <p:spPr>
            <a:xfrm>
              <a:off x="5486231" y="2585386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61505891-2099-41CB-9C3A-FC268A8D3C7B}"/>
                </a:ext>
              </a:extLst>
            </p:cNvPr>
            <p:cNvSpPr/>
            <p:nvPr/>
          </p:nvSpPr>
          <p:spPr>
            <a:xfrm>
              <a:off x="5486231" y="3068545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1D550E3B-A2D8-49C6-9356-4CFCD843CDA6}"/>
                </a:ext>
              </a:extLst>
            </p:cNvPr>
            <p:cNvSpPr/>
            <p:nvPr/>
          </p:nvSpPr>
          <p:spPr>
            <a:xfrm>
              <a:off x="5486231" y="3551704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176DDAA9-A8A2-4896-8DD7-819C0686DCBB}"/>
                </a:ext>
              </a:extLst>
            </p:cNvPr>
            <p:cNvSpPr/>
            <p:nvPr/>
          </p:nvSpPr>
          <p:spPr>
            <a:xfrm>
              <a:off x="5486231" y="4034863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5CFE883D-55E1-4D7A-B669-05C63038CF7D}"/>
                </a:ext>
              </a:extLst>
            </p:cNvPr>
            <p:cNvSpPr/>
            <p:nvPr/>
          </p:nvSpPr>
          <p:spPr>
            <a:xfrm>
              <a:off x="5486231" y="4518022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CB3B4A1B-289C-42ED-8237-00C8A8634927}"/>
                </a:ext>
              </a:extLst>
            </p:cNvPr>
            <p:cNvSpPr/>
            <p:nvPr/>
          </p:nvSpPr>
          <p:spPr>
            <a:xfrm>
              <a:off x="5486231" y="5001181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9F379ED2-841D-47E5-B51E-2F5DCC4CD7EA}"/>
                </a:ext>
              </a:extLst>
            </p:cNvPr>
            <p:cNvSpPr/>
            <p:nvPr/>
          </p:nvSpPr>
          <p:spPr>
            <a:xfrm>
              <a:off x="5486231" y="5484340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52768272-E350-47E2-A1B3-9D65055E4BB3}"/>
                </a:ext>
              </a:extLst>
            </p:cNvPr>
            <p:cNvSpPr/>
            <p:nvPr/>
          </p:nvSpPr>
          <p:spPr>
            <a:xfrm>
              <a:off x="5486231" y="5967499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F4300B91-62B0-435B-8103-8C0268285663}"/>
                </a:ext>
              </a:extLst>
            </p:cNvPr>
            <p:cNvSpPr/>
            <p:nvPr/>
          </p:nvSpPr>
          <p:spPr>
            <a:xfrm>
              <a:off x="5486231" y="6450663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F99816EF-93CE-4756-ADD7-07D503921862}"/>
                </a:ext>
              </a:extLst>
            </p:cNvPr>
            <p:cNvSpPr/>
            <p:nvPr/>
          </p:nvSpPr>
          <p:spPr>
            <a:xfrm>
              <a:off x="4947528" y="169591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EBD25DC2-4864-42CF-A798-40C3FF3C4C0C}"/>
                </a:ext>
              </a:extLst>
            </p:cNvPr>
            <p:cNvSpPr/>
            <p:nvPr/>
          </p:nvSpPr>
          <p:spPr>
            <a:xfrm>
              <a:off x="4947528" y="652750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53AB5BC4-76F1-4FD0-BE57-CD814F1049A1}"/>
                </a:ext>
              </a:extLst>
            </p:cNvPr>
            <p:cNvSpPr/>
            <p:nvPr/>
          </p:nvSpPr>
          <p:spPr>
            <a:xfrm>
              <a:off x="4947528" y="1135909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CA5F0B38-C2E5-4230-8919-7F63A23AD0F3}"/>
                </a:ext>
              </a:extLst>
            </p:cNvPr>
            <p:cNvSpPr/>
            <p:nvPr/>
          </p:nvSpPr>
          <p:spPr>
            <a:xfrm>
              <a:off x="4947528" y="1619068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FED19602-83F8-4579-A6B8-B6B123AF8645}"/>
                </a:ext>
              </a:extLst>
            </p:cNvPr>
            <p:cNvSpPr/>
            <p:nvPr/>
          </p:nvSpPr>
          <p:spPr>
            <a:xfrm>
              <a:off x="4947528" y="2102227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5A9891A4-75AF-43C5-8FE9-7178C1B7A425}"/>
                </a:ext>
              </a:extLst>
            </p:cNvPr>
            <p:cNvSpPr/>
            <p:nvPr/>
          </p:nvSpPr>
          <p:spPr>
            <a:xfrm>
              <a:off x="4947528" y="2585386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6ABFB935-1DD9-4D13-AD76-16B738131F51}"/>
                </a:ext>
              </a:extLst>
            </p:cNvPr>
            <p:cNvSpPr/>
            <p:nvPr/>
          </p:nvSpPr>
          <p:spPr>
            <a:xfrm>
              <a:off x="4947528" y="3068545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153A6F95-6DC7-4F18-A2C6-80CF3D181135}"/>
                </a:ext>
              </a:extLst>
            </p:cNvPr>
            <p:cNvSpPr/>
            <p:nvPr/>
          </p:nvSpPr>
          <p:spPr>
            <a:xfrm>
              <a:off x="4947528" y="3551704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CB7219FD-03ED-45DD-AF31-1CD03EB56DC1}"/>
                </a:ext>
              </a:extLst>
            </p:cNvPr>
            <p:cNvSpPr/>
            <p:nvPr/>
          </p:nvSpPr>
          <p:spPr>
            <a:xfrm>
              <a:off x="4947528" y="4034863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6D820EDB-6777-4D29-8E57-F19B204693BD}"/>
                </a:ext>
              </a:extLst>
            </p:cNvPr>
            <p:cNvSpPr/>
            <p:nvPr/>
          </p:nvSpPr>
          <p:spPr>
            <a:xfrm>
              <a:off x="4947528" y="4518022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405E0DA8-C73B-4BEE-B819-9A866E244936}"/>
                </a:ext>
              </a:extLst>
            </p:cNvPr>
            <p:cNvSpPr/>
            <p:nvPr/>
          </p:nvSpPr>
          <p:spPr>
            <a:xfrm>
              <a:off x="4947528" y="5001181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D1034345-EFED-4237-B4E6-3E180EC4BF57}"/>
                </a:ext>
              </a:extLst>
            </p:cNvPr>
            <p:cNvSpPr/>
            <p:nvPr/>
          </p:nvSpPr>
          <p:spPr>
            <a:xfrm>
              <a:off x="4947528" y="5484340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AE92C7A5-BEA4-4DE4-B134-1A03DAE6B7EA}"/>
                </a:ext>
              </a:extLst>
            </p:cNvPr>
            <p:cNvSpPr/>
            <p:nvPr/>
          </p:nvSpPr>
          <p:spPr>
            <a:xfrm>
              <a:off x="4947528" y="5967499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587CACF2-F3FE-4DF5-B75D-9184C658B1CC}"/>
                </a:ext>
              </a:extLst>
            </p:cNvPr>
            <p:cNvSpPr/>
            <p:nvPr/>
          </p:nvSpPr>
          <p:spPr>
            <a:xfrm>
              <a:off x="4947528" y="6450663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</p:grpSp>
      <p:sp>
        <p:nvSpPr>
          <p:cNvPr id="398" name="Flowchart: Process 397">
            <a:extLst>
              <a:ext uri="{FF2B5EF4-FFF2-40B4-BE49-F238E27FC236}">
                <a16:creationId xmlns:a16="http://schemas.microsoft.com/office/drawing/2014/main" id="{EA77BB26-E002-49B1-B782-9E4734F3532C}"/>
              </a:ext>
            </a:extLst>
          </p:cNvPr>
          <p:cNvSpPr/>
          <p:nvPr/>
        </p:nvSpPr>
        <p:spPr bwMode="auto">
          <a:xfrm>
            <a:off x="4259417" y="973"/>
            <a:ext cx="5775327" cy="6857027"/>
          </a:xfrm>
          <a:prstGeom prst="flowChartProcess">
            <a:avLst/>
          </a:prstGeom>
          <a:gradFill flip="none" rotWithShape="1">
            <a:gsLst>
              <a:gs pos="0">
                <a:srgbClr val="0F78D4">
                  <a:alpha val="0"/>
                </a:srgbClr>
              </a:gs>
              <a:gs pos="100000">
                <a:srgbClr val="0F78D4"/>
              </a:gs>
            </a:gsLst>
            <a:lin ang="10800000" scaled="1"/>
            <a:tileRect/>
          </a:gra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353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01" name="TextBox 400">
            <a:extLst>
              <a:ext uri="{FF2B5EF4-FFF2-40B4-BE49-F238E27FC236}">
                <a16:creationId xmlns:a16="http://schemas.microsoft.com/office/drawing/2014/main" id="{EAAC8B82-27F8-44E2-BE9C-5A2B60376E68}"/>
              </a:ext>
            </a:extLst>
          </p:cNvPr>
          <p:cNvSpPr txBox="1"/>
          <p:nvPr/>
        </p:nvSpPr>
        <p:spPr>
          <a:xfrm>
            <a:off x="10513765" y="6482819"/>
            <a:ext cx="1609810" cy="316812"/>
          </a:xfrm>
          <a:prstGeom prst="rect">
            <a:avLst/>
          </a:prstGeom>
          <a:noFill/>
        </p:spPr>
        <p:txBody>
          <a:bodyPr wrap="square" lIns="89642" tIns="89642" rIns="89642" bIns="89642" rtlCol="0">
            <a:spAutoFit/>
          </a:bodyPr>
          <a:lstStyle/>
          <a:p>
            <a:pPr algn="r" defTabSz="896386">
              <a:lnSpc>
                <a:spcPct val="90000"/>
              </a:lnSpc>
              <a:spcAft>
                <a:spcPts val="588"/>
              </a:spcAft>
              <a:defRPr/>
            </a:pPr>
            <a:r>
              <a:rPr lang="en-US" sz="980" kern="0" dirty="0">
                <a:solidFill>
                  <a:srgbClr val="FFFFFF">
                    <a:alpha val="50000"/>
                  </a:srgbClr>
                </a:solidFill>
              </a:rPr>
              <a:t>Microsoft Confidential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77E6F5D-32DC-7AF8-9217-FDC8B93477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007" y="3876521"/>
            <a:ext cx="3619226" cy="1807412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br>
              <a:rPr lang="en-US" dirty="0"/>
            </a:br>
            <a:r>
              <a:rPr lang="en-US" sz="2700" dirty="0"/>
              <a:t>BC – Bharadwaja Cheruvu </a:t>
            </a:r>
            <a:br>
              <a:rPr lang="en-US" sz="2700" dirty="0"/>
            </a:br>
            <a:br>
              <a:rPr lang="en-US" sz="2700" dirty="0"/>
            </a:br>
            <a:br>
              <a:rPr lang="en-US" sz="2700" dirty="0"/>
            </a:br>
            <a:br>
              <a:rPr lang="en-US" sz="2700" dirty="0"/>
            </a:br>
            <a:br>
              <a:rPr lang="en-US" dirty="0"/>
            </a:br>
            <a:br>
              <a:rPr lang="en-US" dirty="0"/>
            </a:br>
            <a:br>
              <a:rPr lang="en-US" sz="1600" dirty="0"/>
            </a:br>
            <a:br>
              <a:rPr lang="en-US" sz="2000" dirty="0"/>
            </a:br>
            <a:br>
              <a:rPr lang="en-US" sz="2000" dirty="0"/>
            </a:br>
            <a:r>
              <a:rPr lang="en-US" sz="2000" dirty="0"/>
              <a:t> 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83E9AD95-2F25-F03A-746F-1514220637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54560" y="2492334"/>
            <a:ext cx="1703384" cy="1703384"/>
          </a:xfrm>
          <a:prstGeom prst="rect">
            <a:avLst/>
          </a:prstGeom>
        </p:spPr>
      </p:pic>
      <p:sp>
        <p:nvSpPr>
          <p:cNvPr id="10" name="Title 15">
            <a:extLst>
              <a:ext uri="{FF2B5EF4-FFF2-40B4-BE49-F238E27FC236}">
                <a16:creationId xmlns:a16="http://schemas.microsoft.com/office/drawing/2014/main" id="{88712AC2-3C38-4525-8484-192B49B0F8A7}"/>
              </a:ext>
            </a:extLst>
          </p:cNvPr>
          <p:cNvSpPr txBox="1">
            <a:spLocks/>
          </p:cNvSpPr>
          <p:nvPr/>
        </p:nvSpPr>
        <p:spPr>
          <a:xfrm>
            <a:off x="6871357" y="3082878"/>
            <a:ext cx="5133110" cy="850721"/>
          </a:xfrm>
          <a:prstGeom prst="rect">
            <a:avLst/>
          </a:prstGeom>
          <a:noFill/>
        </p:spPr>
        <p:txBody>
          <a:bodyPr vert="horz" lIns="0" tIns="0" rIns="0" bIns="0" rtlCol="0" anchor="t" anchorCtr="0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1274"/>
              </a:spcAft>
              <a:buNone/>
              <a:defRPr sz="2549" kern="1200" spc="-49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Kubernetes Fundamentals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91E46B9-B0A7-120E-1332-5B455B180961}"/>
              </a:ext>
            </a:extLst>
          </p:cNvPr>
          <p:cNvSpPr txBox="1"/>
          <p:nvPr/>
        </p:nvSpPr>
        <p:spPr>
          <a:xfrm>
            <a:off x="1407459" y="47512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2997943-BBB1-B744-D644-D011F63EAB06}"/>
              </a:ext>
            </a:extLst>
          </p:cNvPr>
          <p:cNvSpPr txBox="1"/>
          <p:nvPr/>
        </p:nvSpPr>
        <p:spPr>
          <a:xfrm>
            <a:off x="493059" y="448235"/>
            <a:ext cx="2013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2846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1" name="Group 200">
            <a:extLst>
              <a:ext uri="{FF2B5EF4-FFF2-40B4-BE49-F238E27FC236}">
                <a16:creationId xmlns:a16="http://schemas.microsoft.com/office/drawing/2014/main" id="{4ABA8609-9965-4907-931F-31D6C7D08A4E}"/>
              </a:ext>
            </a:extLst>
          </p:cNvPr>
          <p:cNvGrpSpPr/>
          <p:nvPr/>
        </p:nvGrpSpPr>
        <p:grpSpPr>
          <a:xfrm>
            <a:off x="4850271" y="166744"/>
            <a:ext cx="7200275" cy="6524512"/>
            <a:chOff x="4947528" y="169591"/>
            <a:chExt cx="7344656" cy="6655342"/>
          </a:xfrm>
        </p:grpSpPr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71644FCF-EB89-4F25-9D69-5EA93BF0E0CA}"/>
                </a:ext>
              </a:extLst>
            </p:cNvPr>
            <p:cNvSpPr/>
            <p:nvPr/>
          </p:nvSpPr>
          <p:spPr>
            <a:xfrm>
              <a:off x="11950671" y="169591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B42821B4-7941-4017-85DC-9DD183BACF48}"/>
                </a:ext>
              </a:extLst>
            </p:cNvPr>
            <p:cNvSpPr/>
            <p:nvPr/>
          </p:nvSpPr>
          <p:spPr>
            <a:xfrm>
              <a:off x="11950671" y="652750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5B1D0E28-89BC-4693-8C29-F7F2BC3AEBD7}"/>
                </a:ext>
              </a:extLst>
            </p:cNvPr>
            <p:cNvSpPr/>
            <p:nvPr/>
          </p:nvSpPr>
          <p:spPr>
            <a:xfrm>
              <a:off x="11950671" y="1135909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473554F7-2A73-41A5-81BF-0995D840425D}"/>
                </a:ext>
              </a:extLst>
            </p:cNvPr>
            <p:cNvSpPr/>
            <p:nvPr/>
          </p:nvSpPr>
          <p:spPr>
            <a:xfrm>
              <a:off x="11950671" y="1619068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61076891-27F4-4F71-9E03-10424385B5E4}"/>
                </a:ext>
              </a:extLst>
            </p:cNvPr>
            <p:cNvSpPr/>
            <p:nvPr/>
          </p:nvSpPr>
          <p:spPr>
            <a:xfrm>
              <a:off x="11950671" y="2102227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6B64C8C3-76F6-47AA-AED8-11E5E5685AF5}"/>
                </a:ext>
              </a:extLst>
            </p:cNvPr>
            <p:cNvSpPr/>
            <p:nvPr/>
          </p:nvSpPr>
          <p:spPr>
            <a:xfrm>
              <a:off x="11950671" y="2585386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F3CB1034-325B-472F-B0C4-7C02EEA5DC3A}"/>
                </a:ext>
              </a:extLst>
            </p:cNvPr>
            <p:cNvSpPr/>
            <p:nvPr/>
          </p:nvSpPr>
          <p:spPr>
            <a:xfrm>
              <a:off x="11950671" y="3068545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D60C944B-38EC-465A-8BAC-7676FDC87B3C}"/>
                </a:ext>
              </a:extLst>
            </p:cNvPr>
            <p:cNvSpPr/>
            <p:nvPr/>
          </p:nvSpPr>
          <p:spPr>
            <a:xfrm>
              <a:off x="11950671" y="3551704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F5782292-9CD3-4195-88CF-430B6CC418ED}"/>
                </a:ext>
              </a:extLst>
            </p:cNvPr>
            <p:cNvSpPr/>
            <p:nvPr/>
          </p:nvSpPr>
          <p:spPr>
            <a:xfrm>
              <a:off x="11950671" y="4034863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EF3EE1CB-B680-473A-AA6B-FF43096AA205}"/>
                </a:ext>
              </a:extLst>
            </p:cNvPr>
            <p:cNvSpPr/>
            <p:nvPr/>
          </p:nvSpPr>
          <p:spPr>
            <a:xfrm>
              <a:off x="11950671" y="4518022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87657507-C862-4895-967F-6C47735E7DB6}"/>
                </a:ext>
              </a:extLst>
            </p:cNvPr>
            <p:cNvSpPr/>
            <p:nvPr/>
          </p:nvSpPr>
          <p:spPr>
            <a:xfrm>
              <a:off x="11950671" y="5001181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B94EBBCC-B6E6-4F54-82A7-FDB9B98DC996}"/>
                </a:ext>
              </a:extLst>
            </p:cNvPr>
            <p:cNvSpPr/>
            <p:nvPr/>
          </p:nvSpPr>
          <p:spPr>
            <a:xfrm>
              <a:off x="11950671" y="5484340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987EC88D-9F7C-4120-818A-4B1E697EFAAC}"/>
                </a:ext>
              </a:extLst>
            </p:cNvPr>
            <p:cNvSpPr/>
            <p:nvPr/>
          </p:nvSpPr>
          <p:spPr>
            <a:xfrm>
              <a:off x="11950671" y="5967499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AD016FAE-FFD8-482A-A761-BC9E8F618C4E}"/>
                </a:ext>
              </a:extLst>
            </p:cNvPr>
            <p:cNvSpPr/>
            <p:nvPr/>
          </p:nvSpPr>
          <p:spPr>
            <a:xfrm>
              <a:off x="11950671" y="6450663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BA683E12-25BC-44AD-B54C-DAB6B1B692A0}"/>
                </a:ext>
              </a:extLst>
            </p:cNvPr>
            <p:cNvSpPr/>
            <p:nvPr/>
          </p:nvSpPr>
          <p:spPr>
            <a:xfrm>
              <a:off x="11411964" y="169591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7958354E-C7F3-4457-BB6A-60F2100EBB37}"/>
                </a:ext>
              </a:extLst>
            </p:cNvPr>
            <p:cNvSpPr/>
            <p:nvPr/>
          </p:nvSpPr>
          <p:spPr>
            <a:xfrm>
              <a:off x="11411964" y="652750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0E1A8622-A756-43C6-8EE7-F236123B3F51}"/>
                </a:ext>
              </a:extLst>
            </p:cNvPr>
            <p:cNvSpPr/>
            <p:nvPr/>
          </p:nvSpPr>
          <p:spPr>
            <a:xfrm>
              <a:off x="11411964" y="1135909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BF2A5B27-353A-4667-8F48-E56C68B69248}"/>
                </a:ext>
              </a:extLst>
            </p:cNvPr>
            <p:cNvSpPr/>
            <p:nvPr/>
          </p:nvSpPr>
          <p:spPr>
            <a:xfrm>
              <a:off x="11411964" y="1619068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EECFED11-85D1-4B59-A3CC-33CF8DAA469F}"/>
                </a:ext>
              </a:extLst>
            </p:cNvPr>
            <p:cNvSpPr/>
            <p:nvPr/>
          </p:nvSpPr>
          <p:spPr>
            <a:xfrm>
              <a:off x="11411964" y="2102227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F4360CE0-E9C8-44CB-8096-C890441286C7}"/>
                </a:ext>
              </a:extLst>
            </p:cNvPr>
            <p:cNvSpPr/>
            <p:nvPr/>
          </p:nvSpPr>
          <p:spPr>
            <a:xfrm>
              <a:off x="11411964" y="2585386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188D9A5E-4127-4BCB-8987-3D1A618D9FC3}"/>
                </a:ext>
              </a:extLst>
            </p:cNvPr>
            <p:cNvSpPr/>
            <p:nvPr/>
          </p:nvSpPr>
          <p:spPr>
            <a:xfrm>
              <a:off x="11411964" y="3068545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AD206FEC-0AF9-408F-A774-C6F273BCCD73}"/>
                </a:ext>
              </a:extLst>
            </p:cNvPr>
            <p:cNvSpPr/>
            <p:nvPr/>
          </p:nvSpPr>
          <p:spPr>
            <a:xfrm>
              <a:off x="11411964" y="3551704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F9719F40-126B-4276-BC88-313CD67038E4}"/>
                </a:ext>
              </a:extLst>
            </p:cNvPr>
            <p:cNvSpPr/>
            <p:nvPr/>
          </p:nvSpPr>
          <p:spPr>
            <a:xfrm>
              <a:off x="11411964" y="4034863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098A1989-2635-4556-9600-81716A531F8C}"/>
                </a:ext>
              </a:extLst>
            </p:cNvPr>
            <p:cNvSpPr/>
            <p:nvPr/>
          </p:nvSpPr>
          <p:spPr>
            <a:xfrm>
              <a:off x="11411964" y="4518022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BFC65754-738E-4D95-85E2-85C0D8BEA275}"/>
                </a:ext>
              </a:extLst>
            </p:cNvPr>
            <p:cNvSpPr/>
            <p:nvPr/>
          </p:nvSpPr>
          <p:spPr>
            <a:xfrm>
              <a:off x="11411964" y="5001181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2F88866D-6C3F-4455-8C5E-B1DCD7E37855}"/>
                </a:ext>
              </a:extLst>
            </p:cNvPr>
            <p:cNvSpPr/>
            <p:nvPr/>
          </p:nvSpPr>
          <p:spPr>
            <a:xfrm>
              <a:off x="11411964" y="5484340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DF4D6A7D-534A-4C26-8A12-AE15BB874627}"/>
                </a:ext>
              </a:extLst>
            </p:cNvPr>
            <p:cNvSpPr/>
            <p:nvPr/>
          </p:nvSpPr>
          <p:spPr>
            <a:xfrm>
              <a:off x="11411964" y="5967499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6BC0FE94-4C94-4EA7-9EE7-A78282646AE1}"/>
                </a:ext>
              </a:extLst>
            </p:cNvPr>
            <p:cNvSpPr/>
            <p:nvPr/>
          </p:nvSpPr>
          <p:spPr>
            <a:xfrm>
              <a:off x="11411964" y="6450663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8B0182A3-207D-4D68-B64B-B65FDD2CF774}"/>
                </a:ext>
              </a:extLst>
            </p:cNvPr>
            <p:cNvSpPr/>
            <p:nvPr/>
          </p:nvSpPr>
          <p:spPr>
            <a:xfrm>
              <a:off x="10873261" y="169591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A81AC501-CF8E-4494-9E5D-DBDC623374B0}"/>
                </a:ext>
              </a:extLst>
            </p:cNvPr>
            <p:cNvSpPr/>
            <p:nvPr/>
          </p:nvSpPr>
          <p:spPr>
            <a:xfrm>
              <a:off x="10873261" y="652750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F44E0B22-7E5C-4ED1-9502-658138E0F713}"/>
                </a:ext>
              </a:extLst>
            </p:cNvPr>
            <p:cNvSpPr/>
            <p:nvPr/>
          </p:nvSpPr>
          <p:spPr>
            <a:xfrm>
              <a:off x="10873261" y="1135909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1C3A2604-E77E-41C4-960C-BFE89792C922}"/>
                </a:ext>
              </a:extLst>
            </p:cNvPr>
            <p:cNvSpPr/>
            <p:nvPr/>
          </p:nvSpPr>
          <p:spPr>
            <a:xfrm>
              <a:off x="10873261" y="1619068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BD40337C-2EF5-4A61-9D98-14DB5F77213B}"/>
                </a:ext>
              </a:extLst>
            </p:cNvPr>
            <p:cNvSpPr/>
            <p:nvPr/>
          </p:nvSpPr>
          <p:spPr>
            <a:xfrm>
              <a:off x="10873261" y="2102227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FDC342CB-5872-4E56-A49D-07D6F8C3769C}"/>
                </a:ext>
              </a:extLst>
            </p:cNvPr>
            <p:cNvSpPr/>
            <p:nvPr/>
          </p:nvSpPr>
          <p:spPr>
            <a:xfrm>
              <a:off x="10873261" y="2585386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2ABAF7E5-CE88-441B-9402-ACC0A63ECF36}"/>
                </a:ext>
              </a:extLst>
            </p:cNvPr>
            <p:cNvSpPr/>
            <p:nvPr/>
          </p:nvSpPr>
          <p:spPr>
            <a:xfrm>
              <a:off x="10873261" y="3068545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028F3060-2F90-49CB-9876-D6B71F942031}"/>
                </a:ext>
              </a:extLst>
            </p:cNvPr>
            <p:cNvSpPr/>
            <p:nvPr/>
          </p:nvSpPr>
          <p:spPr>
            <a:xfrm>
              <a:off x="10873261" y="3551704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468AEE19-23AA-4A4B-B369-B70E459D8B9D}"/>
                </a:ext>
              </a:extLst>
            </p:cNvPr>
            <p:cNvSpPr/>
            <p:nvPr/>
          </p:nvSpPr>
          <p:spPr>
            <a:xfrm>
              <a:off x="10873261" y="4034863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B4D424F6-1868-4F2E-9B75-34F3E1AA37F1}"/>
                </a:ext>
              </a:extLst>
            </p:cNvPr>
            <p:cNvSpPr/>
            <p:nvPr/>
          </p:nvSpPr>
          <p:spPr>
            <a:xfrm>
              <a:off x="10873261" y="4518022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C6DE2179-CB4C-4F6B-9389-4A23DC963F2D}"/>
                </a:ext>
              </a:extLst>
            </p:cNvPr>
            <p:cNvSpPr/>
            <p:nvPr/>
          </p:nvSpPr>
          <p:spPr>
            <a:xfrm>
              <a:off x="10873261" y="5001181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3430BD9B-30A3-4CBC-BA76-CAD7BC1FFC01}"/>
                </a:ext>
              </a:extLst>
            </p:cNvPr>
            <p:cNvSpPr/>
            <p:nvPr/>
          </p:nvSpPr>
          <p:spPr>
            <a:xfrm>
              <a:off x="10873261" y="5484340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C87D5E35-CA80-4764-9BD2-B1FDBDAAC2B4}"/>
                </a:ext>
              </a:extLst>
            </p:cNvPr>
            <p:cNvSpPr/>
            <p:nvPr/>
          </p:nvSpPr>
          <p:spPr>
            <a:xfrm>
              <a:off x="10873261" y="5967499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AF4842E3-A67F-4C39-9B4D-9688F283AE39}"/>
                </a:ext>
              </a:extLst>
            </p:cNvPr>
            <p:cNvSpPr/>
            <p:nvPr/>
          </p:nvSpPr>
          <p:spPr>
            <a:xfrm>
              <a:off x="10873261" y="6450663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D17440D7-9AFA-4636-8838-D8AED7187D24}"/>
                </a:ext>
              </a:extLst>
            </p:cNvPr>
            <p:cNvSpPr/>
            <p:nvPr/>
          </p:nvSpPr>
          <p:spPr>
            <a:xfrm>
              <a:off x="10334558" y="169591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7D5F9897-AA90-4B0B-98F1-A1620AC0EDCF}"/>
                </a:ext>
              </a:extLst>
            </p:cNvPr>
            <p:cNvSpPr/>
            <p:nvPr/>
          </p:nvSpPr>
          <p:spPr>
            <a:xfrm>
              <a:off x="10334558" y="652750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1D331726-8F1F-4226-9145-96D928F12D1A}"/>
                </a:ext>
              </a:extLst>
            </p:cNvPr>
            <p:cNvSpPr/>
            <p:nvPr/>
          </p:nvSpPr>
          <p:spPr>
            <a:xfrm>
              <a:off x="10334558" y="1135909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7F1712C3-4B43-401E-8CF0-1130AA60FA76}"/>
                </a:ext>
              </a:extLst>
            </p:cNvPr>
            <p:cNvSpPr/>
            <p:nvPr/>
          </p:nvSpPr>
          <p:spPr>
            <a:xfrm>
              <a:off x="10334558" y="1619068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A11CB24D-8C81-486F-B445-CF9B31468265}"/>
                </a:ext>
              </a:extLst>
            </p:cNvPr>
            <p:cNvSpPr/>
            <p:nvPr/>
          </p:nvSpPr>
          <p:spPr>
            <a:xfrm>
              <a:off x="10334558" y="2102227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4951D70F-8F4A-4C61-9DC8-CAAEB938C1B4}"/>
                </a:ext>
              </a:extLst>
            </p:cNvPr>
            <p:cNvSpPr/>
            <p:nvPr/>
          </p:nvSpPr>
          <p:spPr>
            <a:xfrm>
              <a:off x="10334558" y="2585386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DF9EA9E9-7264-46A6-9E07-D5F3DFECC75D}"/>
                </a:ext>
              </a:extLst>
            </p:cNvPr>
            <p:cNvSpPr/>
            <p:nvPr/>
          </p:nvSpPr>
          <p:spPr>
            <a:xfrm>
              <a:off x="10334558" y="3068545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4C9FF482-A0FD-468E-8514-4A9BC95BABF5}"/>
                </a:ext>
              </a:extLst>
            </p:cNvPr>
            <p:cNvSpPr/>
            <p:nvPr/>
          </p:nvSpPr>
          <p:spPr>
            <a:xfrm>
              <a:off x="10334558" y="3551704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41070439-F568-4B6B-B1EB-3CE0346AB3E2}"/>
                </a:ext>
              </a:extLst>
            </p:cNvPr>
            <p:cNvSpPr/>
            <p:nvPr/>
          </p:nvSpPr>
          <p:spPr>
            <a:xfrm>
              <a:off x="10334558" y="4034863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1C97AA48-8B06-4EF8-BFD5-E454DC7D0F46}"/>
                </a:ext>
              </a:extLst>
            </p:cNvPr>
            <p:cNvSpPr/>
            <p:nvPr/>
          </p:nvSpPr>
          <p:spPr>
            <a:xfrm>
              <a:off x="10334558" y="4518022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A8DC17C8-D2F7-46E3-83D4-7B980A37AE6F}"/>
                </a:ext>
              </a:extLst>
            </p:cNvPr>
            <p:cNvSpPr/>
            <p:nvPr/>
          </p:nvSpPr>
          <p:spPr>
            <a:xfrm>
              <a:off x="10334558" y="5001181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B824C003-C042-425A-B9BE-1D2043DA8A71}"/>
                </a:ext>
              </a:extLst>
            </p:cNvPr>
            <p:cNvSpPr/>
            <p:nvPr/>
          </p:nvSpPr>
          <p:spPr>
            <a:xfrm>
              <a:off x="10334558" y="5484340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6034618D-D69F-4F9D-BE7E-51B6C9D10EA1}"/>
                </a:ext>
              </a:extLst>
            </p:cNvPr>
            <p:cNvSpPr/>
            <p:nvPr/>
          </p:nvSpPr>
          <p:spPr>
            <a:xfrm>
              <a:off x="10334558" y="5967499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1B54237A-FF46-4AD3-B1BF-498DC8A57B93}"/>
                </a:ext>
              </a:extLst>
            </p:cNvPr>
            <p:cNvSpPr/>
            <p:nvPr/>
          </p:nvSpPr>
          <p:spPr>
            <a:xfrm>
              <a:off x="10334558" y="6450663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41C78C6D-0A7D-4E41-A78B-B136E401F0E7}"/>
                </a:ext>
              </a:extLst>
            </p:cNvPr>
            <p:cNvSpPr/>
            <p:nvPr/>
          </p:nvSpPr>
          <p:spPr>
            <a:xfrm>
              <a:off x="9795855" y="169591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0DB06738-D800-4818-B419-4BBE5D5BEEAF}"/>
                </a:ext>
              </a:extLst>
            </p:cNvPr>
            <p:cNvSpPr/>
            <p:nvPr/>
          </p:nvSpPr>
          <p:spPr>
            <a:xfrm>
              <a:off x="9795855" y="652750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094D7B3C-C7A4-4DA9-BC1D-2CEAB8A5AA54}"/>
                </a:ext>
              </a:extLst>
            </p:cNvPr>
            <p:cNvSpPr/>
            <p:nvPr/>
          </p:nvSpPr>
          <p:spPr>
            <a:xfrm>
              <a:off x="9795855" y="1135909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0CDF3912-72B7-4744-BBBD-308D1D3FCE2C}"/>
                </a:ext>
              </a:extLst>
            </p:cNvPr>
            <p:cNvSpPr/>
            <p:nvPr/>
          </p:nvSpPr>
          <p:spPr>
            <a:xfrm>
              <a:off x="9795855" y="1619068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74F9AA98-E351-48CA-ABD5-13872C9F346E}"/>
                </a:ext>
              </a:extLst>
            </p:cNvPr>
            <p:cNvSpPr/>
            <p:nvPr/>
          </p:nvSpPr>
          <p:spPr>
            <a:xfrm>
              <a:off x="9795855" y="2102227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E8D98F0F-8A53-4F37-A695-21683059CD24}"/>
                </a:ext>
              </a:extLst>
            </p:cNvPr>
            <p:cNvSpPr/>
            <p:nvPr/>
          </p:nvSpPr>
          <p:spPr>
            <a:xfrm>
              <a:off x="9795855" y="2585386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BD3E6B4A-A10C-4F2C-8B4E-D9149DB35289}"/>
                </a:ext>
              </a:extLst>
            </p:cNvPr>
            <p:cNvSpPr/>
            <p:nvPr/>
          </p:nvSpPr>
          <p:spPr>
            <a:xfrm>
              <a:off x="9795855" y="3068545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1C7DC6C8-263D-48DB-8F25-884B96A40919}"/>
                </a:ext>
              </a:extLst>
            </p:cNvPr>
            <p:cNvSpPr/>
            <p:nvPr/>
          </p:nvSpPr>
          <p:spPr>
            <a:xfrm>
              <a:off x="9795855" y="3551704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03192624-6299-48BD-8B4B-6E80CDDCF46E}"/>
                </a:ext>
              </a:extLst>
            </p:cNvPr>
            <p:cNvSpPr/>
            <p:nvPr/>
          </p:nvSpPr>
          <p:spPr>
            <a:xfrm>
              <a:off x="9795855" y="4034863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7BE6C1CE-5973-4760-B910-CB5904935438}"/>
                </a:ext>
              </a:extLst>
            </p:cNvPr>
            <p:cNvSpPr/>
            <p:nvPr/>
          </p:nvSpPr>
          <p:spPr>
            <a:xfrm>
              <a:off x="9795855" y="4518022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828CC8F5-503D-4CC0-AD07-5454196C395B}"/>
                </a:ext>
              </a:extLst>
            </p:cNvPr>
            <p:cNvSpPr/>
            <p:nvPr/>
          </p:nvSpPr>
          <p:spPr>
            <a:xfrm>
              <a:off x="9795855" y="5001181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EB90BFB9-72A5-4AD7-B4BE-6D442F8FF29B}"/>
                </a:ext>
              </a:extLst>
            </p:cNvPr>
            <p:cNvSpPr/>
            <p:nvPr/>
          </p:nvSpPr>
          <p:spPr>
            <a:xfrm>
              <a:off x="9795855" y="5484340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78A8DFD1-3524-4886-A1B8-2D6D6FA07956}"/>
                </a:ext>
              </a:extLst>
            </p:cNvPr>
            <p:cNvSpPr/>
            <p:nvPr/>
          </p:nvSpPr>
          <p:spPr>
            <a:xfrm>
              <a:off x="9795855" y="5967499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04C1430B-8CD8-40D0-A6D6-BC456BC95A59}"/>
                </a:ext>
              </a:extLst>
            </p:cNvPr>
            <p:cNvSpPr/>
            <p:nvPr/>
          </p:nvSpPr>
          <p:spPr>
            <a:xfrm>
              <a:off x="9795855" y="6450663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72F5B4E9-C79B-4274-B4C6-EA42935FB01D}"/>
                </a:ext>
              </a:extLst>
            </p:cNvPr>
            <p:cNvSpPr/>
            <p:nvPr/>
          </p:nvSpPr>
          <p:spPr>
            <a:xfrm>
              <a:off x="9257152" y="169591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74AB1383-A016-4BBA-A205-FFEA1093313E}"/>
                </a:ext>
              </a:extLst>
            </p:cNvPr>
            <p:cNvSpPr/>
            <p:nvPr/>
          </p:nvSpPr>
          <p:spPr>
            <a:xfrm>
              <a:off x="9257152" y="652750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C04E833A-9E9A-4DCD-8010-0323A2E1A909}"/>
                </a:ext>
              </a:extLst>
            </p:cNvPr>
            <p:cNvSpPr/>
            <p:nvPr/>
          </p:nvSpPr>
          <p:spPr>
            <a:xfrm>
              <a:off x="9257152" y="1135909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414B2FDB-4E60-44F3-96FF-C7A1DFE71DED}"/>
                </a:ext>
              </a:extLst>
            </p:cNvPr>
            <p:cNvSpPr/>
            <p:nvPr/>
          </p:nvSpPr>
          <p:spPr>
            <a:xfrm>
              <a:off x="9257152" y="1619068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1FDEB3AB-9D0C-4BDD-A081-DBDDBFD2368A}"/>
                </a:ext>
              </a:extLst>
            </p:cNvPr>
            <p:cNvSpPr/>
            <p:nvPr/>
          </p:nvSpPr>
          <p:spPr>
            <a:xfrm>
              <a:off x="9257152" y="2102227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FDF4EAFC-CE1E-4641-B839-1FF9BC871D70}"/>
                </a:ext>
              </a:extLst>
            </p:cNvPr>
            <p:cNvSpPr/>
            <p:nvPr/>
          </p:nvSpPr>
          <p:spPr>
            <a:xfrm>
              <a:off x="9257152" y="2585386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53A515A9-1952-49B6-8F6F-6D0DE80E3EC8}"/>
                </a:ext>
              </a:extLst>
            </p:cNvPr>
            <p:cNvSpPr/>
            <p:nvPr/>
          </p:nvSpPr>
          <p:spPr>
            <a:xfrm>
              <a:off x="9257152" y="3068545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059461D5-8349-47F8-9C2C-45A585BF5A5D}"/>
                </a:ext>
              </a:extLst>
            </p:cNvPr>
            <p:cNvSpPr/>
            <p:nvPr/>
          </p:nvSpPr>
          <p:spPr>
            <a:xfrm>
              <a:off x="9257152" y="3551704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8AFDA0D8-EAB5-4642-8607-9967969BD498}"/>
                </a:ext>
              </a:extLst>
            </p:cNvPr>
            <p:cNvSpPr/>
            <p:nvPr/>
          </p:nvSpPr>
          <p:spPr>
            <a:xfrm>
              <a:off x="9257152" y="4034863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F6161313-E59D-4BE0-A74D-AA4BDFB02E7E}"/>
                </a:ext>
              </a:extLst>
            </p:cNvPr>
            <p:cNvSpPr/>
            <p:nvPr/>
          </p:nvSpPr>
          <p:spPr>
            <a:xfrm>
              <a:off x="9257152" y="4518022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90B50CC3-95BD-4420-B021-BA385C1548C9}"/>
                </a:ext>
              </a:extLst>
            </p:cNvPr>
            <p:cNvSpPr/>
            <p:nvPr/>
          </p:nvSpPr>
          <p:spPr>
            <a:xfrm>
              <a:off x="9257152" y="5001181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0BD423DD-26FC-4ED8-9104-193D1C23C255}"/>
                </a:ext>
              </a:extLst>
            </p:cNvPr>
            <p:cNvSpPr/>
            <p:nvPr/>
          </p:nvSpPr>
          <p:spPr>
            <a:xfrm>
              <a:off x="9257152" y="5484340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CA2F5C41-0089-45AB-9084-7819241C5D97}"/>
                </a:ext>
              </a:extLst>
            </p:cNvPr>
            <p:cNvSpPr/>
            <p:nvPr/>
          </p:nvSpPr>
          <p:spPr>
            <a:xfrm>
              <a:off x="9257152" y="5967499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B98DCC29-4F98-480C-8A9F-03D3D8AEB92B}"/>
                </a:ext>
              </a:extLst>
            </p:cNvPr>
            <p:cNvSpPr/>
            <p:nvPr/>
          </p:nvSpPr>
          <p:spPr>
            <a:xfrm>
              <a:off x="9257152" y="6450663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DD973B95-672E-408C-9FE4-9F342C5C043C}"/>
                </a:ext>
              </a:extLst>
            </p:cNvPr>
            <p:cNvSpPr/>
            <p:nvPr/>
          </p:nvSpPr>
          <p:spPr>
            <a:xfrm>
              <a:off x="8718449" y="169591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29F5B979-14A3-4C3B-B018-660D3684C73D}"/>
                </a:ext>
              </a:extLst>
            </p:cNvPr>
            <p:cNvSpPr/>
            <p:nvPr/>
          </p:nvSpPr>
          <p:spPr>
            <a:xfrm>
              <a:off x="8718449" y="652750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F81B87FA-B72F-45D1-81CC-5F6429CC3F03}"/>
                </a:ext>
              </a:extLst>
            </p:cNvPr>
            <p:cNvSpPr/>
            <p:nvPr/>
          </p:nvSpPr>
          <p:spPr>
            <a:xfrm>
              <a:off x="8718449" y="1135909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A7ED3AF1-CE38-4645-A507-620F95361A41}"/>
                </a:ext>
              </a:extLst>
            </p:cNvPr>
            <p:cNvSpPr/>
            <p:nvPr/>
          </p:nvSpPr>
          <p:spPr>
            <a:xfrm>
              <a:off x="8718449" y="1619068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06836357-22A4-4EE9-B3D2-67663F92C597}"/>
                </a:ext>
              </a:extLst>
            </p:cNvPr>
            <p:cNvSpPr/>
            <p:nvPr/>
          </p:nvSpPr>
          <p:spPr>
            <a:xfrm>
              <a:off x="8718449" y="2102227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768EA4A8-FD51-4D16-810C-73272578BE55}"/>
                </a:ext>
              </a:extLst>
            </p:cNvPr>
            <p:cNvSpPr/>
            <p:nvPr/>
          </p:nvSpPr>
          <p:spPr>
            <a:xfrm>
              <a:off x="8718449" y="2585386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DAA184AE-7375-4421-8C2C-72D5005F78D9}"/>
                </a:ext>
              </a:extLst>
            </p:cNvPr>
            <p:cNvSpPr/>
            <p:nvPr/>
          </p:nvSpPr>
          <p:spPr>
            <a:xfrm>
              <a:off x="8718449" y="3068545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DF857579-69B6-418F-8866-B6D1D415C05C}"/>
                </a:ext>
              </a:extLst>
            </p:cNvPr>
            <p:cNvSpPr/>
            <p:nvPr/>
          </p:nvSpPr>
          <p:spPr>
            <a:xfrm>
              <a:off x="8718449" y="3551704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547D6502-0A9D-428C-93AE-462E64A97233}"/>
                </a:ext>
              </a:extLst>
            </p:cNvPr>
            <p:cNvSpPr/>
            <p:nvPr/>
          </p:nvSpPr>
          <p:spPr>
            <a:xfrm>
              <a:off x="8718449" y="4034863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A1D6479C-6A96-4AF2-B295-C7225678162F}"/>
                </a:ext>
              </a:extLst>
            </p:cNvPr>
            <p:cNvSpPr/>
            <p:nvPr/>
          </p:nvSpPr>
          <p:spPr>
            <a:xfrm>
              <a:off x="8718449" y="4518022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DAECA1BD-3667-4B80-B429-847C048BCA30}"/>
                </a:ext>
              </a:extLst>
            </p:cNvPr>
            <p:cNvSpPr/>
            <p:nvPr/>
          </p:nvSpPr>
          <p:spPr>
            <a:xfrm>
              <a:off x="8718449" y="5001181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23B971A5-219E-40B2-BBA4-786B77F87CE7}"/>
                </a:ext>
              </a:extLst>
            </p:cNvPr>
            <p:cNvSpPr/>
            <p:nvPr/>
          </p:nvSpPr>
          <p:spPr>
            <a:xfrm>
              <a:off x="8718449" y="5484340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99A171C1-3C03-4823-ADC7-E68AFCDD032A}"/>
                </a:ext>
              </a:extLst>
            </p:cNvPr>
            <p:cNvSpPr/>
            <p:nvPr/>
          </p:nvSpPr>
          <p:spPr>
            <a:xfrm>
              <a:off x="8718449" y="5967499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EBE538FB-82CD-4439-B7E2-888EC79327FF}"/>
                </a:ext>
              </a:extLst>
            </p:cNvPr>
            <p:cNvSpPr/>
            <p:nvPr/>
          </p:nvSpPr>
          <p:spPr>
            <a:xfrm>
              <a:off x="8718449" y="6450663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3F5D53D2-9308-4FD3-9CDE-52C55EE1E203}"/>
                </a:ext>
              </a:extLst>
            </p:cNvPr>
            <p:cNvSpPr/>
            <p:nvPr/>
          </p:nvSpPr>
          <p:spPr>
            <a:xfrm>
              <a:off x="8179746" y="169591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04F82B65-5C89-4EC8-9B64-883D3DFF06E8}"/>
                </a:ext>
              </a:extLst>
            </p:cNvPr>
            <p:cNvSpPr/>
            <p:nvPr/>
          </p:nvSpPr>
          <p:spPr>
            <a:xfrm>
              <a:off x="8179746" y="652750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DB883465-DD48-4B6C-A839-2F598503045B}"/>
                </a:ext>
              </a:extLst>
            </p:cNvPr>
            <p:cNvSpPr/>
            <p:nvPr/>
          </p:nvSpPr>
          <p:spPr>
            <a:xfrm>
              <a:off x="8179746" y="1135909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AE70CBCD-5BA7-42C5-B370-1E1BBF149313}"/>
                </a:ext>
              </a:extLst>
            </p:cNvPr>
            <p:cNvSpPr/>
            <p:nvPr/>
          </p:nvSpPr>
          <p:spPr>
            <a:xfrm>
              <a:off x="8179746" y="1619068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91926487-5F3D-47AF-AEFE-B9B6E2EC45AE}"/>
                </a:ext>
              </a:extLst>
            </p:cNvPr>
            <p:cNvSpPr/>
            <p:nvPr/>
          </p:nvSpPr>
          <p:spPr>
            <a:xfrm>
              <a:off x="8179746" y="2102227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BB24F305-768A-4831-83C4-F60929A26098}"/>
                </a:ext>
              </a:extLst>
            </p:cNvPr>
            <p:cNvSpPr/>
            <p:nvPr/>
          </p:nvSpPr>
          <p:spPr>
            <a:xfrm>
              <a:off x="8179746" y="2585386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2444C9C0-E175-46B5-AFB8-DAAAD278E80F}"/>
                </a:ext>
              </a:extLst>
            </p:cNvPr>
            <p:cNvSpPr/>
            <p:nvPr/>
          </p:nvSpPr>
          <p:spPr>
            <a:xfrm>
              <a:off x="8179746" y="3068545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6C839B49-4E06-48A6-B35A-89FBCB90719F}"/>
                </a:ext>
              </a:extLst>
            </p:cNvPr>
            <p:cNvSpPr/>
            <p:nvPr/>
          </p:nvSpPr>
          <p:spPr>
            <a:xfrm>
              <a:off x="8179746" y="3551704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7ADFCDEB-18F8-4C24-878E-AC2F8D12AAE2}"/>
                </a:ext>
              </a:extLst>
            </p:cNvPr>
            <p:cNvSpPr/>
            <p:nvPr/>
          </p:nvSpPr>
          <p:spPr>
            <a:xfrm>
              <a:off x="8179746" y="4034863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299D19FA-ED15-49AA-AB17-4D48C795A9E5}"/>
                </a:ext>
              </a:extLst>
            </p:cNvPr>
            <p:cNvSpPr/>
            <p:nvPr/>
          </p:nvSpPr>
          <p:spPr>
            <a:xfrm>
              <a:off x="8179746" y="4518022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680884B4-D301-43BB-9EE6-6DADD6F73457}"/>
                </a:ext>
              </a:extLst>
            </p:cNvPr>
            <p:cNvSpPr/>
            <p:nvPr/>
          </p:nvSpPr>
          <p:spPr>
            <a:xfrm>
              <a:off x="8179746" y="5001181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CB70FE5E-06F2-4B7B-98AD-14A5F11CD729}"/>
                </a:ext>
              </a:extLst>
            </p:cNvPr>
            <p:cNvSpPr/>
            <p:nvPr/>
          </p:nvSpPr>
          <p:spPr>
            <a:xfrm>
              <a:off x="8179746" y="5484340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E692BF58-02C3-44C0-82A6-23515E9D609A}"/>
                </a:ext>
              </a:extLst>
            </p:cNvPr>
            <p:cNvSpPr/>
            <p:nvPr/>
          </p:nvSpPr>
          <p:spPr>
            <a:xfrm>
              <a:off x="8179746" y="5967499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2E957E55-87E0-4E88-9335-70995EA9F293}"/>
                </a:ext>
              </a:extLst>
            </p:cNvPr>
            <p:cNvSpPr/>
            <p:nvPr/>
          </p:nvSpPr>
          <p:spPr>
            <a:xfrm>
              <a:off x="8179746" y="6450663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0C406CD6-A319-44AD-B85D-FC6585699728}"/>
                </a:ext>
              </a:extLst>
            </p:cNvPr>
            <p:cNvSpPr/>
            <p:nvPr/>
          </p:nvSpPr>
          <p:spPr>
            <a:xfrm>
              <a:off x="7641043" y="169591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F29EA322-05B3-442A-8357-49B58D477F19}"/>
                </a:ext>
              </a:extLst>
            </p:cNvPr>
            <p:cNvSpPr/>
            <p:nvPr/>
          </p:nvSpPr>
          <p:spPr>
            <a:xfrm>
              <a:off x="7641043" y="652750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EE163FA1-1662-4963-98DC-E0CC1E15D644}"/>
                </a:ext>
              </a:extLst>
            </p:cNvPr>
            <p:cNvSpPr/>
            <p:nvPr/>
          </p:nvSpPr>
          <p:spPr>
            <a:xfrm>
              <a:off x="7641043" y="1135909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5E3AF7B3-DAC0-4D19-82E8-9AECA1ACED60}"/>
                </a:ext>
              </a:extLst>
            </p:cNvPr>
            <p:cNvSpPr/>
            <p:nvPr/>
          </p:nvSpPr>
          <p:spPr>
            <a:xfrm>
              <a:off x="7641043" y="1619068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5352ACBB-BEE0-4D8A-9665-5291F3EC1D54}"/>
                </a:ext>
              </a:extLst>
            </p:cNvPr>
            <p:cNvSpPr/>
            <p:nvPr/>
          </p:nvSpPr>
          <p:spPr>
            <a:xfrm>
              <a:off x="7641043" y="2102227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52C8A7E7-77CE-41EB-BB3D-ABB324DCE1C3}"/>
                </a:ext>
              </a:extLst>
            </p:cNvPr>
            <p:cNvSpPr/>
            <p:nvPr/>
          </p:nvSpPr>
          <p:spPr>
            <a:xfrm>
              <a:off x="7641043" y="2585386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56167BCB-EB24-40DE-A3C5-9C8CCF0EC6A9}"/>
                </a:ext>
              </a:extLst>
            </p:cNvPr>
            <p:cNvSpPr/>
            <p:nvPr/>
          </p:nvSpPr>
          <p:spPr>
            <a:xfrm>
              <a:off x="7641043" y="3068545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DE0695F4-37FC-4450-B194-0ACF41CC4C6B}"/>
                </a:ext>
              </a:extLst>
            </p:cNvPr>
            <p:cNvSpPr/>
            <p:nvPr/>
          </p:nvSpPr>
          <p:spPr>
            <a:xfrm>
              <a:off x="7641043" y="3551704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E127A8A7-08FA-40AD-98EA-6FF2BF2F8CD0}"/>
                </a:ext>
              </a:extLst>
            </p:cNvPr>
            <p:cNvSpPr/>
            <p:nvPr/>
          </p:nvSpPr>
          <p:spPr>
            <a:xfrm>
              <a:off x="7641043" y="4034863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F810CA94-57EA-4F40-A172-1239618BE564}"/>
                </a:ext>
              </a:extLst>
            </p:cNvPr>
            <p:cNvSpPr/>
            <p:nvPr/>
          </p:nvSpPr>
          <p:spPr>
            <a:xfrm>
              <a:off x="7641043" y="4518022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8AFADE87-6196-4640-8EE6-19D0EB9CBDF8}"/>
                </a:ext>
              </a:extLst>
            </p:cNvPr>
            <p:cNvSpPr/>
            <p:nvPr/>
          </p:nvSpPr>
          <p:spPr>
            <a:xfrm>
              <a:off x="7641043" y="5001181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D40CDD89-528C-4F74-83BB-070522A32DFE}"/>
                </a:ext>
              </a:extLst>
            </p:cNvPr>
            <p:cNvSpPr/>
            <p:nvPr/>
          </p:nvSpPr>
          <p:spPr>
            <a:xfrm>
              <a:off x="7641043" y="5484340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F44F2140-FBC3-47E4-81BB-DD33A0EE984F}"/>
                </a:ext>
              </a:extLst>
            </p:cNvPr>
            <p:cNvSpPr/>
            <p:nvPr/>
          </p:nvSpPr>
          <p:spPr>
            <a:xfrm>
              <a:off x="7641043" y="5967499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4395A9DB-70B3-4294-B825-E0473F714F8D}"/>
                </a:ext>
              </a:extLst>
            </p:cNvPr>
            <p:cNvSpPr/>
            <p:nvPr/>
          </p:nvSpPr>
          <p:spPr>
            <a:xfrm>
              <a:off x="7641043" y="6450663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FF9F3594-2347-4DBA-9D10-B25C6212C660}"/>
                </a:ext>
              </a:extLst>
            </p:cNvPr>
            <p:cNvSpPr/>
            <p:nvPr/>
          </p:nvSpPr>
          <p:spPr>
            <a:xfrm>
              <a:off x="7102340" y="169591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0E6B021B-E131-4B2A-B909-10A6EC861128}"/>
                </a:ext>
              </a:extLst>
            </p:cNvPr>
            <p:cNvSpPr/>
            <p:nvPr/>
          </p:nvSpPr>
          <p:spPr>
            <a:xfrm>
              <a:off x="7102340" y="652750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B2EDD2AD-BCAE-4528-95C7-13E93247E14E}"/>
                </a:ext>
              </a:extLst>
            </p:cNvPr>
            <p:cNvSpPr/>
            <p:nvPr/>
          </p:nvSpPr>
          <p:spPr>
            <a:xfrm>
              <a:off x="7102340" y="1135909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88AC0499-7BD9-4B67-B167-3AE3A76A3290}"/>
                </a:ext>
              </a:extLst>
            </p:cNvPr>
            <p:cNvSpPr/>
            <p:nvPr/>
          </p:nvSpPr>
          <p:spPr>
            <a:xfrm>
              <a:off x="7102340" y="1619068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CC957CF7-954D-44B1-A926-88EBBE7EB8DB}"/>
                </a:ext>
              </a:extLst>
            </p:cNvPr>
            <p:cNvSpPr/>
            <p:nvPr/>
          </p:nvSpPr>
          <p:spPr>
            <a:xfrm>
              <a:off x="7102340" y="2102227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120B6F6F-AAE4-4DA3-949E-35F7CCDA3DB8}"/>
                </a:ext>
              </a:extLst>
            </p:cNvPr>
            <p:cNvSpPr/>
            <p:nvPr/>
          </p:nvSpPr>
          <p:spPr>
            <a:xfrm>
              <a:off x="7102340" y="2585386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55690B9C-DB6F-4982-A094-8A6DB9F55FA5}"/>
                </a:ext>
              </a:extLst>
            </p:cNvPr>
            <p:cNvSpPr/>
            <p:nvPr/>
          </p:nvSpPr>
          <p:spPr>
            <a:xfrm>
              <a:off x="7102340" y="3068545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E572AB0B-BEEF-4948-9B22-07242D632822}"/>
                </a:ext>
              </a:extLst>
            </p:cNvPr>
            <p:cNvSpPr/>
            <p:nvPr/>
          </p:nvSpPr>
          <p:spPr>
            <a:xfrm>
              <a:off x="7102340" y="3551704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A6C9EACE-2BB8-4AEF-AD38-96BC0234F4B6}"/>
                </a:ext>
              </a:extLst>
            </p:cNvPr>
            <p:cNvSpPr/>
            <p:nvPr/>
          </p:nvSpPr>
          <p:spPr>
            <a:xfrm>
              <a:off x="7102340" y="4034863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0D46A274-71DC-42A1-ABFF-BF7D68813CF7}"/>
                </a:ext>
              </a:extLst>
            </p:cNvPr>
            <p:cNvSpPr/>
            <p:nvPr/>
          </p:nvSpPr>
          <p:spPr>
            <a:xfrm>
              <a:off x="7102340" y="4518022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2240E7DF-AE66-466A-A750-DA5E153142FB}"/>
                </a:ext>
              </a:extLst>
            </p:cNvPr>
            <p:cNvSpPr/>
            <p:nvPr/>
          </p:nvSpPr>
          <p:spPr>
            <a:xfrm>
              <a:off x="7102340" y="5001181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E2B8F68A-0590-4E9D-A037-6EF965E57CA5}"/>
                </a:ext>
              </a:extLst>
            </p:cNvPr>
            <p:cNvSpPr/>
            <p:nvPr/>
          </p:nvSpPr>
          <p:spPr>
            <a:xfrm>
              <a:off x="7102340" y="5484340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9E7A568F-3F77-4CCE-9E6C-9210174CF2D5}"/>
                </a:ext>
              </a:extLst>
            </p:cNvPr>
            <p:cNvSpPr/>
            <p:nvPr/>
          </p:nvSpPr>
          <p:spPr>
            <a:xfrm>
              <a:off x="7102340" y="5967499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C456255A-C4D4-4F6F-84E4-84B5AB294B69}"/>
                </a:ext>
              </a:extLst>
            </p:cNvPr>
            <p:cNvSpPr/>
            <p:nvPr/>
          </p:nvSpPr>
          <p:spPr>
            <a:xfrm>
              <a:off x="7102340" y="6450663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C44177B6-BAAE-4859-AAD0-4612DC87EEF8}"/>
                </a:ext>
              </a:extLst>
            </p:cNvPr>
            <p:cNvSpPr/>
            <p:nvPr/>
          </p:nvSpPr>
          <p:spPr>
            <a:xfrm>
              <a:off x="6563637" y="169591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F94EB2AC-9018-4DEF-8B77-1A89273E7EB4}"/>
                </a:ext>
              </a:extLst>
            </p:cNvPr>
            <p:cNvSpPr/>
            <p:nvPr/>
          </p:nvSpPr>
          <p:spPr>
            <a:xfrm>
              <a:off x="6563637" y="652750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EAC74BF1-4049-4AF1-9A59-DB05E5DF8F59}"/>
                </a:ext>
              </a:extLst>
            </p:cNvPr>
            <p:cNvSpPr/>
            <p:nvPr/>
          </p:nvSpPr>
          <p:spPr>
            <a:xfrm>
              <a:off x="6563637" y="1135909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9F3EB921-DAAD-4EDF-AE42-046140CCDA6C}"/>
                </a:ext>
              </a:extLst>
            </p:cNvPr>
            <p:cNvSpPr/>
            <p:nvPr/>
          </p:nvSpPr>
          <p:spPr>
            <a:xfrm>
              <a:off x="6563637" y="1619068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C6FBAF04-BF66-4D8C-8EF8-601C7F2CD855}"/>
                </a:ext>
              </a:extLst>
            </p:cNvPr>
            <p:cNvSpPr/>
            <p:nvPr/>
          </p:nvSpPr>
          <p:spPr>
            <a:xfrm>
              <a:off x="6563637" y="2102227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14CA2923-9EA0-41E0-ABD8-980AAA3BB56F}"/>
                </a:ext>
              </a:extLst>
            </p:cNvPr>
            <p:cNvSpPr/>
            <p:nvPr/>
          </p:nvSpPr>
          <p:spPr>
            <a:xfrm>
              <a:off x="6563637" y="2585386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41203E8E-8A32-450C-B257-F9F383BDFB79}"/>
                </a:ext>
              </a:extLst>
            </p:cNvPr>
            <p:cNvSpPr/>
            <p:nvPr/>
          </p:nvSpPr>
          <p:spPr>
            <a:xfrm>
              <a:off x="6563637" y="3068545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64ED497B-0DBB-42AE-9107-B2988F789C2E}"/>
                </a:ext>
              </a:extLst>
            </p:cNvPr>
            <p:cNvSpPr/>
            <p:nvPr/>
          </p:nvSpPr>
          <p:spPr>
            <a:xfrm>
              <a:off x="6563637" y="3551704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17EE7653-1159-42BD-B898-705CA8E49F3A}"/>
                </a:ext>
              </a:extLst>
            </p:cNvPr>
            <p:cNvSpPr/>
            <p:nvPr/>
          </p:nvSpPr>
          <p:spPr>
            <a:xfrm>
              <a:off x="6563637" y="4034863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A91E353D-A0E6-4737-A01E-37B7E97DAF2B}"/>
                </a:ext>
              </a:extLst>
            </p:cNvPr>
            <p:cNvSpPr/>
            <p:nvPr/>
          </p:nvSpPr>
          <p:spPr>
            <a:xfrm>
              <a:off x="6563637" y="4518022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D128D9C3-A8A1-4AA8-9C3F-0006DE7693C7}"/>
                </a:ext>
              </a:extLst>
            </p:cNvPr>
            <p:cNvSpPr/>
            <p:nvPr/>
          </p:nvSpPr>
          <p:spPr>
            <a:xfrm>
              <a:off x="6563637" y="5001181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338B80DD-0134-4E47-BBC1-A6ED45AD23AE}"/>
                </a:ext>
              </a:extLst>
            </p:cNvPr>
            <p:cNvSpPr/>
            <p:nvPr/>
          </p:nvSpPr>
          <p:spPr>
            <a:xfrm>
              <a:off x="6563637" y="5484340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70A40B82-66F4-4590-8160-2F77EFFE1459}"/>
                </a:ext>
              </a:extLst>
            </p:cNvPr>
            <p:cNvSpPr/>
            <p:nvPr/>
          </p:nvSpPr>
          <p:spPr>
            <a:xfrm>
              <a:off x="6563637" y="5967499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DC0B9007-C434-478A-8675-4DE79B93C0F8}"/>
                </a:ext>
              </a:extLst>
            </p:cNvPr>
            <p:cNvSpPr/>
            <p:nvPr/>
          </p:nvSpPr>
          <p:spPr>
            <a:xfrm>
              <a:off x="6563637" y="6450663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FEBF36AC-19E3-4AF8-9587-86527C2B4AED}"/>
                </a:ext>
              </a:extLst>
            </p:cNvPr>
            <p:cNvSpPr/>
            <p:nvPr/>
          </p:nvSpPr>
          <p:spPr>
            <a:xfrm>
              <a:off x="6024934" y="169591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BE360873-5713-44F9-92B0-AD9AEAE8CD6B}"/>
                </a:ext>
              </a:extLst>
            </p:cNvPr>
            <p:cNvSpPr/>
            <p:nvPr/>
          </p:nvSpPr>
          <p:spPr>
            <a:xfrm>
              <a:off x="6024934" y="652750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B60C51BE-BE2A-4E43-A5CC-5605676EAB46}"/>
                </a:ext>
              </a:extLst>
            </p:cNvPr>
            <p:cNvSpPr/>
            <p:nvPr/>
          </p:nvSpPr>
          <p:spPr>
            <a:xfrm>
              <a:off x="6024934" y="1135909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4215609E-8850-4CA4-88F6-EF9DC1F4FEBD}"/>
                </a:ext>
              </a:extLst>
            </p:cNvPr>
            <p:cNvSpPr/>
            <p:nvPr/>
          </p:nvSpPr>
          <p:spPr>
            <a:xfrm>
              <a:off x="6024934" y="1619068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1D06A7B0-966A-4F74-94AE-B030F9FB12A1}"/>
                </a:ext>
              </a:extLst>
            </p:cNvPr>
            <p:cNvSpPr/>
            <p:nvPr/>
          </p:nvSpPr>
          <p:spPr>
            <a:xfrm>
              <a:off x="6024934" y="2102227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74E06FE9-F8F2-46AA-A8ED-B501577FEA6E}"/>
                </a:ext>
              </a:extLst>
            </p:cNvPr>
            <p:cNvSpPr/>
            <p:nvPr/>
          </p:nvSpPr>
          <p:spPr>
            <a:xfrm>
              <a:off x="6024934" y="2585386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B6BFE7B6-4BC1-4573-96CC-852EC4BC38AC}"/>
                </a:ext>
              </a:extLst>
            </p:cNvPr>
            <p:cNvSpPr/>
            <p:nvPr/>
          </p:nvSpPr>
          <p:spPr>
            <a:xfrm>
              <a:off x="6024934" y="3068545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2D6C003B-956A-4172-9CA6-42B66584DE84}"/>
                </a:ext>
              </a:extLst>
            </p:cNvPr>
            <p:cNvSpPr/>
            <p:nvPr/>
          </p:nvSpPr>
          <p:spPr>
            <a:xfrm>
              <a:off x="6024934" y="3551704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6B317DCB-9AB1-4F9D-BA8B-7763B8C65A0A}"/>
                </a:ext>
              </a:extLst>
            </p:cNvPr>
            <p:cNvSpPr/>
            <p:nvPr/>
          </p:nvSpPr>
          <p:spPr>
            <a:xfrm>
              <a:off x="6024934" y="4034863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5D1563EA-7CC5-45AD-868C-76FFFC1C8C5E}"/>
                </a:ext>
              </a:extLst>
            </p:cNvPr>
            <p:cNvSpPr/>
            <p:nvPr/>
          </p:nvSpPr>
          <p:spPr>
            <a:xfrm>
              <a:off x="6024934" y="4518022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A7EA62E5-7A3F-4B40-A3DA-DFC9A77115E0}"/>
                </a:ext>
              </a:extLst>
            </p:cNvPr>
            <p:cNvSpPr/>
            <p:nvPr/>
          </p:nvSpPr>
          <p:spPr>
            <a:xfrm>
              <a:off x="6024934" y="5001181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0FCBF233-5526-40F3-8801-6AA4A8C69692}"/>
                </a:ext>
              </a:extLst>
            </p:cNvPr>
            <p:cNvSpPr/>
            <p:nvPr/>
          </p:nvSpPr>
          <p:spPr>
            <a:xfrm>
              <a:off x="6024934" y="5484340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B7F956C3-20E8-44A8-8660-829A4E67309F}"/>
                </a:ext>
              </a:extLst>
            </p:cNvPr>
            <p:cNvSpPr/>
            <p:nvPr/>
          </p:nvSpPr>
          <p:spPr>
            <a:xfrm>
              <a:off x="6024934" y="5967499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DFBEC22B-CA75-414A-9121-E437FCB6023C}"/>
                </a:ext>
              </a:extLst>
            </p:cNvPr>
            <p:cNvSpPr/>
            <p:nvPr/>
          </p:nvSpPr>
          <p:spPr>
            <a:xfrm>
              <a:off x="6024934" y="6450663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3A5B9712-246B-4F4C-87FE-FEE03355642F}"/>
                </a:ext>
              </a:extLst>
            </p:cNvPr>
            <p:cNvSpPr/>
            <p:nvPr/>
          </p:nvSpPr>
          <p:spPr>
            <a:xfrm>
              <a:off x="5486231" y="169591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C3298E9A-97D9-45C2-9284-A384F3999DA9}"/>
                </a:ext>
              </a:extLst>
            </p:cNvPr>
            <p:cNvSpPr/>
            <p:nvPr/>
          </p:nvSpPr>
          <p:spPr>
            <a:xfrm>
              <a:off x="5486231" y="652750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C746C3C2-7EF9-4F8C-8531-F4BDDBEDEA29}"/>
                </a:ext>
              </a:extLst>
            </p:cNvPr>
            <p:cNvSpPr/>
            <p:nvPr/>
          </p:nvSpPr>
          <p:spPr>
            <a:xfrm>
              <a:off x="5486231" y="1135909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A8A0F454-1287-42CD-A4EE-B75EA6AF1642}"/>
                </a:ext>
              </a:extLst>
            </p:cNvPr>
            <p:cNvSpPr/>
            <p:nvPr/>
          </p:nvSpPr>
          <p:spPr>
            <a:xfrm>
              <a:off x="5486231" y="1619068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B64878F5-AF8F-467B-A27A-6D746C031D0C}"/>
                </a:ext>
              </a:extLst>
            </p:cNvPr>
            <p:cNvSpPr/>
            <p:nvPr/>
          </p:nvSpPr>
          <p:spPr>
            <a:xfrm>
              <a:off x="5486231" y="2102227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99B8046E-15E3-47A3-BD5F-E20BFB978A0C}"/>
                </a:ext>
              </a:extLst>
            </p:cNvPr>
            <p:cNvSpPr/>
            <p:nvPr/>
          </p:nvSpPr>
          <p:spPr>
            <a:xfrm>
              <a:off x="5486231" y="2585386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61505891-2099-41CB-9C3A-FC268A8D3C7B}"/>
                </a:ext>
              </a:extLst>
            </p:cNvPr>
            <p:cNvSpPr/>
            <p:nvPr/>
          </p:nvSpPr>
          <p:spPr>
            <a:xfrm>
              <a:off x="5486231" y="3068545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1D550E3B-A2D8-49C6-9356-4CFCD843CDA6}"/>
                </a:ext>
              </a:extLst>
            </p:cNvPr>
            <p:cNvSpPr/>
            <p:nvPr/>
          </p:nvSpPr>
          <p:spPr>
            <a:xfrm>
              <a:off x="5486231" y="3551704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176DDAA9-A8A2-4896-8DD7-819C0686DCBB}"/>
                </a:ext>
              </a:extLst>
            </p:cNvPr>
            <p:cNvSpPr/>
            <p:nvPr/>
          </p:nvSpPr>
          <p:spPr>
            <a:xfrm>
              <a:off x="5486231" y="4034863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5CFE883D-55E1-4D7A-B669-05C63038CF7D}"/>
                </a:ext>
              </a:extLst>
            </p:cNvPr>
            <p:cNvSpPr/>
            <p:nvPr/>
          </p:nvSpPr>
          <p:spPr>
            <a:xfrm>
              <a:off x="5486231" y="4518022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CB3B4A1B-289C-42ED-8237-00C8A8634927}"/>
                </a:ext>
              </a:extLst>
            </p:cNvPr>
            <p:cNvSpPr/>
            <p:nvPr/>
          </p:nvSpPr>
          <p:spPr>
            <a:xfrm>
              <a:off x="5486231" y="5001181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9F379ED2-841D-47E5-B51E-2F5DCC4CD7EA}"/>
                </a:ext>
              </a:extLst>
            </p:cNvPr>
            <p:cNvSpPr/>
            <p:nvPr/>
          </p:nvSpPr>
          <p:spPr>
            <a:xfrm>
              <a:off x="5486231" y="5484340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52768272-E350-47E2-A1B3-9D65055E4BB3}"/>
                </a:ext>
              </a:extLst>
            </p:cNvPr>
            <p:cNvSpPr/>
            <p:nvPr/>
          </p:nvSpPr>
          <p:spPr>
            <a:xfrm>
              <a:off x="5486231" y="5967499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F4300B91-62B0-435B-8103-8C0268285663}"/>
                </a:ext>
              </a:extLst>
            </p:cNvPr>
            <p:cNvSpPr/>
            <p:nvPr/>
          </p:nvSpPr>
          <p:spPr>
            <a:xfrm>
              <a:off x="5486231" y="6450663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F99816EF-93CE-4756-ADD7-07D503921862}"/>
                </a:ext>
              </a:extLst>
            </p:cNvPr>
            <p:cNvSpPr/>
            <p:nvPr/>
          </p:nvSpPr>
          <p:spPr>
            <a:xfrm>
              <a:off x="4947528" y="169591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EBD25DC2-4864-42CF-A798-40C3FF3C4C0C}"/>
                </a:ext>
              </a:extLst>
            </p:cNvPr>
            <p:cNvSpPr/>
            <p:nvPr/>
          </p:nvSpPr>
          <p:spPr>
            <a:xfrm>
              <a:off x="4947528" y="652750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53AB5BC4-76F1-4FD0-BE57-CD814F1049A1}"/>
                </a:ext>
              </a:extLst>
            </p:cNvPr>
            <p:cNvSpPr/>
            <p:nvPr/>
          </p:nvSpPr>
          <p:spPr>
            <a:xfrm>
              <a:off x="4947528" y="1135909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CA5F0B38-C2E5-4230-8919-7F63A23AD0F3}"/>
                </a:ext>
              </a:extLst>
            </p:cNvPr>
            <p:cNvSpPr/>
            <p:nvPr/>
          </p:nvSpPr>
          <p:spPr>
            <a:xfrm>
              <a:off x="4947528" y="1619068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FED19602-83F8-4579-A6B8-B6B123AF8645}"/>
                </a:ext>
              </a:extLst>
            </p:cNvPr>
            <p:cNvSpPr/>
            <p:nvPr/>
          </p:nvSpPr>
          <p:spPr>
            <a:xfrm>
              <a:off x="4947528" y="2102227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5A9891A4-75AF-43C5-8FE9-7178C1B7A425}"/>
                </a:ext>
              </a:extLst>
            </p:cNvPr>
            <p:cNvSpPr/>
            <p:nvPr/>
          </p:nvSpPr>
          <p:spPr>
            <a:xfrm>
              <a:off x="4947528" y="2585386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6ABFB935-1DD9-4D13-AD76-16B738131F51}"/>
                </a:ext>
              </a:extLst>
            </p:cNvPr>
            <p:cNvSpPr/>
            <p:nvPr/>
          </p:nvSpPr>
          <p:spPr>
            <a:xfrm>
              <a:off x="4947528" y="3068545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153A6F95-6DC7-4F18-A2C6-80CF3D181135}"/>
                </a:ext>
              </a:extLst>
            </p:cNvPr>
            <p:cNvSpPr/>
            <p:nvPr/>
          </p:nvSpPr>
          <p:spPr>
            <a:xfrm>
              <a:off x="4947528" y="3551704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CB7219FD-03ED-45DD-AF31-1CD03EB56DC1}"/>
                </a:ext>
              </a:extLst>
            </p:cNvPr>
            <p:cNvSpPr/>
            <p:nvPr/>
          </p:nvSpPr>
          <p:spPr>
            <a:xfrm>
              <a:off x="4947528" y="4034863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6D820EDB-6777-4D29-8E57-F19B204693BD}"/>
                </a:ext>
              </a:extLst>
            </p:cNvPr>
            <p:cNvSpPr/>
            <p:nvPr/>
          </p:nvSpPr>
          <p:spPr>
            <a:xfrm>
              <a:off x="4947528" y="4518022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405E0DA8-C73B-4BEE-B819-9A866E244936}"/>
                </a:ext>
              </a:extLst>
            </p:cNvPr>
            <p:cNvSpPr/>
            <p:nvPr/>
          </p:nvSpPr>
          <p:spPr>
            <a:xfrm>
              <a:off x="4947528" y="5001181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D1034345-EFED-4237-B4E6-3E180EC4BF57}"/>
                </a:ext>
              </a:extLst>
            </p:cNvPr>
            <p:cNvSpPr/>
            <p:nvPr/>
          </p:nvSpPr>
          <p:spPr>
            <a:xfrm>
              <a:off x="4947528" y="5484340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AE92C7A5-BEA4-4DE4-B134-1A03DAE6B7EA}"/>
                </a:ext>
              </a:extLst>
            </p:cNvPr>
            <p:cNvSpPr/>
            <p:nvPr/>
          </p:nvSpPr>
          <p:spPr>
            <a:xfrm>
              <a:off x="4947528" y="5967499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587CACF2-F3FE-4DF5-B75D-9184C658B1CC}"/>
                </a:ext>
              </a:extLst>
            </p:cNvPr>
            <p:cNvSpPr/>
            <p:nvPr/>
          </p:nvSpPr>
          <p:spPr>
            <a:xfrm>
              <a:off x="4947528" y="6450663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</p:grpSp>
      <p:sp>
        <p:nvSpPr>
          <p:cNvPr id="398" name="Flowchart: Process 397">
            <a:extLst>
              <a:ext uri="{FF2B5EF4-FFF2-40B4-BE49-F238E27FC236}">
                <a16:creationId xmlns:a16="http://schemas.microsoft.com/office/drawing/2014/main" id="{EA77BB26-E002-49B1-B782-9E4734F3532C}"/>
              </a:ext>
            </a:extLst>
          </p:cNvPr>
          <p:cNvSpPr/>
          <p:nvPr/>
        </p:nvSpPr>
        <p:spPr bwMode="auto">
          <a:xfrm>
            <a:off x="4242460" y="973"/>
            <a:ext cx="5775327" cy="6857027"/>
          </a:xfrm>
          <a:prstGeom prst="flowChartProcess">
            <a:avLst/>
          </a:prstGeom>
          <a:gradFill flip="none" rotWithShape="1">
            <a:gsLst>
              <a:gs pos="0">
                <a:srgbClr val="0F78D4">
                  <a:alpha val="0"/>
                </a:srgbClr>
              </a:gs>
              <a:gs pos="100000">
                <a:srgbClr val="0F78D4"/>
              </a:gs>
            </a:gsLst>
            <a:lin ang="10800000" scaled="1"/>
            <a:tileRect/>
          </a:gra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353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01" name="TextBox 400">
            <a:extLst>
              <a:ext uri="{FF2B5EF4-FFF2-40B4-BE49-F238E27FC236}">
                <a16:creationId xmlns:a16="http://schemas.microsoft.com/office/drawing/2014/main" id="{EAAC8B82-27F8-44E2-BE9C-5A2B60376E68}"/>
              </a:ext>
            </a:extLst>
          </p:cNvPr>
          <p:cNvSpPr txBox="1"/>
          <p:nvPr/>
        </p:nvSpPr>
        <p:spPr>
          <a:xfrm>
            <a:off x="10513765" y="6482819"/>
            <a:ext cx="1609810" cy="316812"/>
          </a:xfrm>
          <a:prstGeom prst="rect">
            <a:avLst/>
          </a:prstGeom>
          <a:noFill/>
        </p:spPr>
        <p:txBody>
          <a:bodyPr wrap="square" lIns="89642" tIns="89642" rIns="89642" bIns="89642" rtlCol="0">
            <a:spAutoFit/>
          </a:bodyPr>
          <a:lstStyle/>
          <a:p>
            <a:pPr algn="r" defTabSz="896386">
              <a:lnSpc>
                <a:spcPct val="90000"/>
              </a:lnSpc>
              <a:spcAft>
                <a:spcPts val="588"/>
              </a:spcAft>
              <a:defRPr/>
            </a:pPr>
            <a:r>
              <a:rPr lang="en-US" sz="980" kern="0" dirty="0">
                <a:solidFill>
                  <a:srgbClr val="FFFFFF">
                    <a:alpha val="50000"/>
                  </a:srgbClr>
                </a:solidFill>
              </a:rPr>
              <a:t>Microsoft Confidential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404A7F-AAF6-570F-594B-1FB47744E128}"/>
              </a:ext>
            </a:extLst>
          </p:cNvPr>
          <p:cNvSpPr txBox="1"/>
          <p:nvPr/>
        </p:nvSpPr>
        <p:spPr>
          <a:xfrm>
            <a:off x="4751259" y="675078"/>
            <a:ext cx="44913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Agenda: 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B42E42C2-40C6-6FE6-DD14-C9A95D9629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29277" y="1658607"/>
            <a:ext cx="5007039" cy="4524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v"/>
              <a:tabLst>
                <a:tab pos="457200" algn="l"/>
              </a:tabLst>
            </a:pPr>
            <a:r>
              <a:rPr lang="en-US" altLang="en-US" sz="2400" dirty="0">
                <a:solidFill>
                  <a:schemeClr val="bg1"/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Containers / Docker 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v"/>
              <a:tabLst>
                <a:tab pos="457200" algn="l"/>
              </a:tabLst>
            </a:pPr>
            <a:r>
              <a:rPr lang="en-US" altLang="en-US" sz="2400" dirty="0">
                <a:solidFill>
                  <a:schemeClr val="bg1"/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Container Orchestrator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v"/>
              <a:tabLst>
                <a:tab pos="457200" algn="l"/>
              </a:tabLst>
            </a:pPr>
            <a:r>
              <a:rPr lang="en-US" altLang="en-US" sz="2400" dirty="0">
                <a:solidFill>
                  <a:schemeClr val="bg1"/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Kubernetes Architecture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indent="-342900">
              <a:buFont typeface="Wingdings" pitchFamily="2" charset="2"/>
              <a:buChar char="v"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AKS (Azure Kubernetes Service)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v"/>
              <a:tabLst>
                <a:tab pos="457200" algn="l"/>
              </a:tabLst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Kubernetes Core Concepts 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v"/>
              <a:tabLst>
                <a:tab pos="457200" algn="l"/>
              </a:tabLst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Networking in Kubernetes </a:t>
            </a:r>
          </a:p>
          <a:p>
            <a:pPr marL="342900" indent="-342900">
              <a:buFont typeface="Wingdings" pitchFamily="2" charset="2"/>
              <a:buChar char="v"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State Persistence </a:t>
            </a:r>
          </a:p>
          <a:p>
            <a:pPr marL="342900" indent="-342900">
              <a:buFont typeface="Wingdings" pitchFamily="2" charset="2"/>
              <a:buChar char="v"/>
            </a:pPr>
            <a:r>
              <a:rPr lang="en-US" altLang="en-US" sz="2400" dirty="0">
                <a:solidFill>
                  <a:schemeClr val="bg1"/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Resources – Requests &amp; Limits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v"/>
              <a:tabLst>
                <a:tab pos="457200" algn="l"/>
              </a:tabLst>
            </a:pPr>
            <a:r>
              <a:rPr lang="en-US" altLang="en-US" sz="2400" dirty="0">
                <a:solidFill>
                  <a:schemeClr val="bg1"/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Observability</a:t>
            </a:r>
          </a:p>
          <a:p>
            <a:pPr marL="800100" lvl="1" indent="-342900">
              <a:buFont typeface="Wingdings" pitchFamily="2" charset="2"/>
              <a:buChar char="v"/>
            </a:pPr>
            <a:r>
              <a:rPr lang="en-US" altLang="en-US" sz="2400" dirty="0">
                <a:solidFill>
                  <a:schemeClr val="bg1"/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Readiness </a:t>
            </a:r>
          </a:p>
          <a:p>
            <a:pPr marL="800100" lvl="1" indent="-342900">
              <a:buFont typeface="Wingdings" pitchFamily="2" charset="2"/>
              <a:buChar char="v"/>
            </a:pPr>
            <a:r>
              <a:rPr lang="en-US" altLang="en-US" sz="2400" dirty="0">
                <a:solidFill>
                  <a:schemeClr val="bg1"/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Liveness Probes</a:t>
            </a:r>
            <a:endParaRPr lang="en-US" altLang="en-US" sz="2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v"/>
              <a:tabLst>
                <a:tab pos="457200" algn="l"/>
              </a:tabLst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9C708D-E8A6-F941-7C58-FE8B727B2E96}"/>
              </a:ext>
            </a:extLst>
          </p:cNvPr>
          <p:cNvSpPr txBox="1"/>
          <p:nvPr/>
        </p:nvSpPr>
        <p:spPr>
          <a:xfrm>
            <a:off x="268407" y="2486464"/>
            <a:ext cx="355544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Kubernetes </a:t>
            </a:r>
            <a:r>
              <a:rPr lang="en-US" sz="2400" dirty="0">
                <a:solidFill>
                  <a:schemeClr val="bg1"/>
                </a:solidFill>
              </a:rPr>
              <a:t>Fundamentals</a:t>
            </a:r>
            <a:endParaRPr lang="en-US" sz="2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5711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1" name="Group 200">
            <a:extLst>
              <a:ext uri="{FF2B5EF4-FFF2-40B4-BE49-F238E27FC236}">
                <a16:creationId xmlns:a16="http://schemas.microsoft.com/office/drawing/2014/main" id="{4ABA8609-9965-4907-931F-31D6C7D08A4E}"/>
              </a:ext>
            </a:extLst>
          </p:cNvPr>
          <p:cNvGrpSpPr/>
          <p:nvPr/>
        </p:nvGrpSpPr>
        <p:grpSpPr>
          <a:xfrm>
            <a:off x="4850271" y="166744"/>
            <a:ext cx="7200275" cy="6524512"/>
            <a:chOff x="4947528" y="169591"/>
            <a:chExt cx="7344656" cy="6655342"/>
          </a:xfrm>
        </p:grpSpPr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71644FCF-EB89-4F25-9D69-5EA93BF0E0CA}"/>
                </a:ext>
              </a:extLst>
            </p:cNvPr>
            <p:cNvSpPr/>
            <p:nvPr/>
          </p:nvSpPr>
          <p:spPr>
            <a:xfrm>
              <a:off x="11950671" y="169591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B42821B4-7941-4017-85DC-9DD183BACF48}"/>
                </a:ext>
              </a:extLst>
            </p:cNvPr>
            <p:cNvSpPr/>
            <p:nvPr/>
          </p:nvSpPr>
          <p:spPr>
            <a:xfrm>
              <a:off x="11950671" y="652750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5B1D0E28-89BC-4693-8C29-F7F2BC3AEBD7}"/>
                </a:ext>
              </a:extLst>
            </p:cNvPr>
            <p:cNvSpPr/>
            <p:nvPr/>
          </p:nvSpPr>
          <p:spPr>
            <a:xfrm>
              <a:off x="11950671" y="1135909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473554F7-2A73-41A5-81BF-0995D840425D}"/>
                </a:ext>
              </a:extLst>
            </p:cNvPr>
            <p:cNvSpPr/>
            <p:nvPr/>
          </p:nvSpPr>
          <p:spPr>
            <a:xfrm>
              <a:off x="11950671" y="1619068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61076891-27F4-4F71-9E03-10424385B5E4}"/>
                </a:ext>
              </a:extLst>
            </p:cNvPr>
            <p:cNvSpPr/>
            <p:nvPr/>
          </p:nvSpPr>
          <p:spPr>
            <a:xfrm>
              <a:off x="11950671" y="2102227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6B64C8C3-76F6-47AA-AED8-11E5E5685AF5}"/>
                </a:ext>
              </a:extLst>
            </p:cNvPr>
            <p:cNvSpPr/>
            <p:nvPr/>
          </p:nvSpPr>
          <p:spPr>
            <a:xfrm>
              <a:off x="11950671" y="2585386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F3CB1034-325B-472F-B0C4-7C02EEA5DC3A}"/>
                </a:ext>
              </a:extLst>
            </p:cNvPr>
            <p:cNvSpPr/>
            <p:nvPr/>
          </p:nvSpPr>
          <p:spPr>
            <a:xfrm>
              <a:off x="11950671" y="3068545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D60C944B-38EC-465A-8BAC-7676FDC87B3C}"/>
                </a:ext>
              </a:extLst>
            </p:cNvPr>
            <p:cNvSpPr/>
            <p:nvPr/>
          </p:nvSpPr>
          <p:spPr>
            <a:xfrm>
              <a:off x="11950671" y="3551704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F5782292-9CD3-4195-88CF-430B6CC418ED}"/>
                </a:ext>
              </a:extLst>
            </p:cNvPr>
            <p:cNvSpPr/>
            <p:nvPr/>
          </p:nvSpPr>
          <p:spPr>
            <a:xfrm>
              <a:off x="11950671" y="4034863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EF3EE1CB-B680-473A-AA6B-FF43096AA205}"/>
                </a:ext>
              </a:extLst>
            </p:cNvPr>
            <p:cNvSpPr/>
            <p:nvPr/>
          </p:nvSpPr>
          <p:spPr>
            <a:xfrm>
              <a:off x="11950671" y="4518022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87657507-C862-4895-967F-6C47735E7DB6}"/>
                </a:ext>
              </a:extLst>
            </p:cNvPr>
            <p:cNvSpPr/>
            <p:nvPr/>
          </p:nvSpPr>
          <p:spPr>
            <a:xfrm>
              <a:off x="11950671" y="5001181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B94EBBCC-B6E6-4F54-82A7-FDB9B98DC996}"/>
                </a:ext>
              </a:extLst>
            </p:cNvPr>
            <p:cNvSpPr/>
            <p:nvPr/>
          </p:nvSpPr>
          <p:spPr>
            <a:xfrm>
              <a:off x="11950671" y="5484340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987EC88D-9F7C-4120-818A-4B1E697EFAAC}"/>
                </a:ext>
              </a:extLst>
            </p:cNvPr>
            <p:cNvSpPr/>
            <p:nvPr/>
          </p:nvSpPr>
          <p:spPr>
            <a:xfrm>
              <a:off x="11950671" y="5967499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AD016FAE-FFD8-482A-A761-BC9E8F618C4E}"/>
                </a:ext>
              </a:extLst>
            </p:cNvPr>
            <p:cNvSpPr/>
            <p:nvPr/>
          </p:nvSpPr>
          <p:spPr>
            <a:xfrm>
              <a:off x="11950671" y="6450663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BA683E12-25BC-44AD-B54C-DAB6B1B692A0}"/>
                </a:ext>
              </a:extLst>
            </p:cNvPr>
            <p:cNvSpPr/>
            <p:nvPr/>
          </p:nvSpPr>
          <p:spPr>
            <a:xfrm>
              <a:off x="11411964" y="169591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7958354E-C7F3-4457-BB6A-60F2100EBB37}"/>
                </a:ext>
              </a:extLst>
            </p:cNvPr>
            <p:cNvSpPr/>
            <p:nvPr/>
          </p:nvSpPr>
          <p:spPr>
            <a:xfrm>
              <a:off x="11411964" y="652750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0E1A8622-A756-43C6-8EE7-F236123B3F51}"/>
                </a:ext>
              </a:extLst>
            </p:cNvPr>
            <p:cNvSpPr/>
            <p:nvPr/>
          </p:nvSpPr>
          <p:spPr>
            <a:xfrm>
              <a:off x="11411964" y="1135909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BF2A5B27-353A-4667-8F48-E56C68B69248}"/>
                </a:ext>
              </a:extLst>
            </p:cNvPr>
            <p:cNvSpPr/>
            <p:nvPr/>
          </p:nvSpPr>
          <p:spPr>
            <a:xfrm>
              <a:off x="11411964" y="1619068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EECFED11-85D1-4B59-A3CC-33CF8DAA469F}"/>
                </a:ext>
              </a:extLst>
            </p:cNvPr>
            <p:cNvSpPr/>
            <p:nvPr/>
          </p:nvSpPr>
          <p:spPr>
            <a:xfrm>
              <a:off x="11411964" y="2102227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F4360CE0-E9C8-44CB-8096-C890441286C7}"/>
                </a:ext>
              </a:extLst>
            </p:cNvPr>
            <p:cNvSpPr/>
            <p:nvPr/>
          </p:nvSpPr>
          <p:spPr>
            <a:xfrm>
              <a:off x="11411964" y="2585386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188D9A5E-4127-4BCB-8987-3D1A618D9FC3}"/>
                </a:ext>
              </a:extLst>
            </p:cNvPr>
            <p:cNvSpPr/>
            <p:nvPr/>
          </p:nvSpPr>
          <p:spPr>
            <a:xfrm>
              <a:off x="11411964" y="3068545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AD206FEC-0AF9-408F-A774-C6F273BCCD73}"/>
                </a:ext>
              </a:extLst>
            </p:cNvPr>
            <p:cNvSpPr/>
            <p:nvPr/>
          </p:nvSpPr>
          <p:spPr>
            <a:xfrm>
              <a:off x="11411964" y="3551704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F9719F40-126B-4276-BC88-313CD67038E4}"/>
                </a:ext>
              </a:extLst>
            </p:cNvPr>
            <p:cNvSpPr/>
            <p:nvPr/>
          </p:nvSpPr>
          <p:spPr>
            <a:xfrm>
              <a:off x="11411964" y="4034863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098A1989-2635-4556-9600-81716A531F8C}"/>
                </a:ext>
              </a:extLst>
            </p:cNvPr>
            <p:cNvSpPr/>
            <p:nvPr/>
          </p:nvSpPr>
          <p:spPr>
            <a:xfrm>
              <a:off x="11411964" y="4518022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BFC65754-738E-4D95-85E2-85C0D8BEA275}"/>
                </a:ext>
              </a:extLst>
            </p:cNvPr>
            <p:cNvSpPr/>
            <p:nvPr/>
          </p:nvSpPr>
          <p:spPr>
            <a:xfrm>
              <a:off x="11411964" y="5001181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2F88866D-6C3F-4455-8C5E-B1DCD7E37855}"/>
                </a:ext>
              </a:extLst>
            </p:cNvPr>
            <p:cNvSpPr/>
            <p:nvPr/>
          </p:nvSpPr>
          <p:spPr>
            <a:xfrm>
              <a:off x="11411964" y="5484340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DF4D6A7D-534A-4C26-8A12-AE15BB874627}"/>
                </a:ext>
              </a:extLst>
            </p:cNvPr>
            <p:cNvSpPr/>
            <p:nvPr/>
          </p:nvSpPr>
          <p:spPr>
            <a:xfrm>
              <a:off x="11411964" y="5967499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6BC0FE94-4C94-4EA7-9EE7-A78282646AE1}"/>
                </a:ext>
              </a:extLst>
            </p:cNvPr>
            <p:cNvSpPr/>
            <p:nvPr/>
          </p:nvSpPr>
          <p:spPr>
            <a:xfrm>
              <a:off x="11411964" y="6450663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8B0182A3-207D-4D68-B64B-B65FDD2CF774}"/>
                </a:ext>
              </a:extLst>
            </p:cNvPr>
            <p:cNvSpPr/>
            <p:nvPr/>
          </p:nvSpPr>
          <p:spPr>
            <a:xfrm>
              <a:off x="10873261" y="169591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A81AC501-CF8E-4494-9E5D-DBDC623374B0}"/>
                </a:ext>
              </a:extLst>
            </p:cNvPr>
            <p:cNvSpPr/>
            <p:nvPr/>
          </p:nvSpPr>
          <p:spPr>
            <a:xfrm>
              <a:off x="10873261" y="652750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F44E0B22-7E5C-4ED1-9502-658138E0F713}"/>
                </a:ext>
              </a:extLst>
            </p:cNvPr>
            <p:cNvSpPr/>
            <p:nvPr/>
          </p:nvSpPr>
          <p:spPr>
            <a:xfrm>
              <a:off x="10873261" y="1135909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1C3A2604-E77E-41C4-960C-BFE89792C922}"/>
                </a:ext>
              </a:extLst>
            </p:cNvPr>
            <p:cNvSpPr/>
            <p:nvPr/>
          </p:nvSpPr>
          <p:spPr>
            <a:xfrm>
              <a:off x="10873261" y="1619068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BD40337C-2EF5-4A61-9D98-14DB5F77213B}"/>
                </a:ext>
              </a:extLst>
            </p:cNvPr>
            <p:cNvSpPr/>
            <p:nvPr/>
          </p:nvSpPr>
          <p:spPr>
            <a:xfrm>
              <a:off x="10873261" y="2102227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FDC342CB-5872-4E56-A49D-07D6F8C3769C}"/>
                </a:ext>
              </a:extLst>
            </p:cNvPr>
            <p:cNvSpPr/>
            <p:nvPr/>
          </p:nvSpPr>
          <p:spPr>
            <a:xfrm>
              <a:off x="10873261" y="2585386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2ABAF7E5-CE88-441B-9402-ACC0A63ECF36}"/>
                </a:ext>
              </a:extLst>
            </p:cNvPr>
            <p:cNvSpPr/>
            <p:nvPr/>
          </p:nvSpPr>
          <p:spPr>
            <a:xfrm>
              <a:off x="10873261" y="3068545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028F3060-2F90-49CB-9876-D6B71F942031}"/>
                </a:ext>
              </a:extLst>
            </p:cNvPr>
            <p:cNvSpPr/>
            <p:nvPr/>
          </p:nvSpPr>
          <p:spPr>
            <a:xfrm>
              <a:off x="10873261" y="3551704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468AEE19-23AA-4A4B-B369-B70E459D8B9D}"/>
                </a:ext>
              </a:extLst>
            </p:cNvPr>
            <p:cNvSpPr/>
            <p:nvPr/>
          </p:nvSpPr>
          <p:spPr>
            <a:xfrm>
              <a:off x="10873261" y="4034863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B4D424F6-1868-4F2E-9B75-34F3E1AA37F1}"/>
                </a:ext>
              </a:extLst>
            </p:cNvPr>
            <p:cNvSpPr/>
            <p:nvPr/>
          </p:nvSpPr>
          <p:spPr>
            <a:xfrm>
              <a:off x="10873261" y="4518022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C6DE2179-CB4C-4F6B-9389-4A23DC963F2D}"/>
                </a:ext>
              </a:extLst>
            </p:cNvPr>
            <p:cNvSpPr/>
            <p:nvPr/>
          </p:nvSpPr>
          <p:spPr>
            <a:xfrm>
              <a:off x="10873261" y="5001181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3430BD9B-30A3-4CBC-BA76-CAD7BC1FFC01}"/>
                </a:ext>
              </a:extLst>
            </p:cNvPr>
            <p:cNvSpPr/>
            <p:nvPr/>
          </p:nvSpPr>
          <p:spPr>
            <a:xfrm>
              <a:off x="10873261" y="5484340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C87D5E35-CA80-4764-9BD2-B1FDBDAAC2B4}"/>
                </a:ext>
              </a:extLst>
            </p:cNvPr>
            <p:cNvSpPr/>
            <p:nvPr/>
          </p:nvSpPr>
          <p:spPr>
            <a:xfrm>
              <a:off x="10873261" y="5967499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AF4842E3-A67F-4C39-9B4D-9688F283AE39}"/>
                </a:ext>
              </a:extLst>
            </p:cNvPr>
            <p:cNvSpPr/>
            <p:nvPr/>
          </p:nvSpPr>
          <p:spPr>
            <a:xfrm>
              <a:off x="10873261" y="6450663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D17440D7-9AFA-4636-8838-D8AED7187D24}"/>
                </a:ext>
              </a:extLst>
            </p:cNvPr>
            <p:cNvSpPr/>
            <p:nvPr/>
          </p:nvSpPr>
          <p:spPr>
            <a:xfrm>
              <a:off x="10334558" y="169591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7D5F9897-AA90-4B0B-98F1-A1620AC0EDCF}"/>
                </a:ext>
              </a:extLst>
            </p:cNvPr>
            <p:cNvSpPr/>
            <p:nvPr/>
          </p:nvSpPr>
          <p:spPr>
            <a:xfrm>
              <a:off x="10334558" y="652750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1D331726-8F1F-4226-9145-96D928F12D1A}"/>
                </a:ext>
              </a:extLst>
            </p:cNvPr>
            <p:cNvSpPr/>
            <p:nvPr/>
          </p:nvSpPr>
          <p:spPr>
            <a:xfrm>
              <a:off x="10334558" y="1135909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7F1712C3-4B43-401E-8CF0-1130AA60FA76}"/>
                </a:ext>
              </a:extLst>
            </p:cNvPr>
            <p:cNvSpPr/>
            <p:nvPr/>
          </p:nvSpPr>
          <p:spPr>
            <a:xfrm>
              <a:off x="10334558" y="1619068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A11CB24D-8C81-486F-B445-CF9B31468265}"/>
                </a:ext>
              </a:extLst>
            </p:cNvPr>
            <p:cNvSpPr/>
            <p:nvPr/>
          </p:nvSpPr>
          <p:spPr>
            <a:xfrm>
              <a:off x="10334558" y="2102227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4951D70F-8F4A-4C61-9DC8-CAAEB938C1B4}"/>
                </a:ext>
              </a:extLst>
            </p:cNvPr>
            <p:cNvSpPr/>
            <p:nvPr/>
          </p:nvSpPr>
          <p:spPr>
            <a:xfrm>
              <a:off x="10334558" y="2585386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DF9EA9E9-7264-46A6-9E07-D5F3DFECC75D}"/>
                </a:ext>
              </a:extLst>
            </p:cNvPr>
            <p:cNvSpPr/>
            <p:nvPr/>
          </p:nvSpPr>
          <p:spPr>
            <a:xfrm>
              <a:off x="10334558" y="3068545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4C9FF482-A0FD-468E-8514-4A9BC95BABF5}"/>
                </a:ext>
              </a:extLst>
            </p:cNvPr>
            <p:cNvSpPr/>
            <p:nvPr/>
          </p:nvSpPr>
          <p:spPr>
            <a:xfrm>
              <a:off x="10334558" y="3551704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41070439-F568-4B6B-B1EB-3CE0346AB3E2}"/>
                </a:ext>
              </a:extLst>
            </p:cNvPr>
            <p:cNvSpPr/>
            <p:nvPr/>
          </p:nvSpPr>
          <p:spPr>
            <a:xfrm>
              <a:off x="10334558" y="4034863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1C97AA48-8B06-4EF8-BFD5-E454DC7D0F46}"/>
                </a:ext>
              </a:extLst>
            </p:cNvPr>
            <p:cNvSpPr/>
            <p:nvPr/>
          </p:nvSpPr>
          <p:spPr>
            <a:xfrm>
              <a:off x="10334558" y="4518022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A8DC17C8-D2F7-46E3-83D4-7B980A37AE6F}"/>
                </a:ext>
              </a:extLst>
            </p:cNvPr>
            <p:cNvSpPr/>
            <p:nvPr/>
          </p:nvSpPr>
          <p:spPr>
            <a:xfrm>
              <a:off x="10334558" y="5001181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B824C003-C042-425A-B9BE-1D2043DA8A71}"/>
                </a:ext>
              </a:extLst>
            </p:cNvPr>
            <p:cNvSpPr/>
            <p:nvPr/>
          </p:nvSpPr>
          <p:spPr>
            <a:xfrm>
              <a:off x="10334558" y="5484340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6034618D-D69F-4F9D-BE7E-51B6C9D10EA1}"/>
                </a:ext>
              </a:extLst>
            </p:cNvPr>
            <p:cNvSpPr/>
            <p:nvPr/>
          </p:nvSpPr>
          <p:spPr>
            <a:xfrm>
              <a:off x="10334558" y="5967499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1B54237A-FF46-4AD3-B1BF-498DC8A57B93}"/>
                </a:ext>
              </a:extLst>
            </p:cNvPr>
            <p:cNvSpPr/>
            <p:nvPr/>
          </p:nvSpPr>
          <p:spPr>
            <a:xfrm>
              <a:off x="10334558" y="6450663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41C78C6D-0A7D-4E41-A78B-B136E401F0E7}"/>
                </a:ext>
              </a:extLst>
            </p:cNvPr>
            <p:cNvSpPr/>
            <p:nvPr/>
          </p:nvSpPr>
          <p:spPr>
            <a:xfrm>
              <a:off x="9795855" y="169591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0DB06738-D800-4818-B419-4BBE5D5BEEAF}"/>
                </a:ext>
              </a:extLst>
            </p:cNvPr>
            <p:cNvSpPr/>
            <p:nvPr/>
          </p:nvSpPr>
          <p:spPr>
            <a:xfrm>
              <a:off x="9795855" y="652750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094D7B3C-C7A4-4DA9-BC1D-2CEAB8A5AA54}"/>
                </a:ext>
              </a:extLst>
            </p:cNvPr>
            <p:cNvSpPr/>
            <p:nvPr/>
          </p:nvSpPr>
          <p:spPr>
            <a:xfrm>
              <a:off x="9795855" y="1135909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0CDF3912-72B7-4744-BBBD-308D1D3FCE2C}"/>
                </a:ext>
              </a:extLst>
            </p:cNvPr>
            <p:cNvSpPr/>
            <p:nvPr/>
          </p:nvSpPr>
          <p:spPr>
            <a:xfrm>
              <a:off x="9795855" y="1619068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74F9AA98-E351-48CA-ABD5-13872C9F346E}"/>
                </a:ext>
              </a:extLst>
            </p:cNvPr>
            <p:cNvSpPr/>
            <p:nvPr/>
          </p:nvSpPr>
          <p:spPr>
            <a:xfrm>
              <a:off x="9795855" y="2102227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E8D98F0F-8A53-4F37-A695-21683059CD24}"/>
                </a:ext>
              </a:extLst>
            </p:cNvPr>
            <p:cNvSpPr/>
            <p:nvPr/>
          </p:nvSpPr>
          <p:spPr>
            <a:xfrm>
              <a:off x="9795855" y="2585386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BD3E6B4A-A10C-4F2C-8B4E-D9149DB35289}"/>
                </a:ext>
              </a:extLst>
            </p:cNvPr>
            <p:cNvSpPr/>
            <p:nvPr/>
          </p:nvSpPr>
          <p:spPr>
            <a:xfrm>
              <a:off x="9795855" y="3068545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1C7DC6C8-263D-48DB-8F25-884B96A40919}"/>
                </a:ext>
              </a:extLst>
            </p:cNvPr>
            <p:cNvSpPr/>
            <p:nvPr/>
          </p:nvSpPr>
          <p:spPr>
            <a:xfrm>
              <a:off x="9795855" y="3551704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03192624-6299-48BD-8B4B-6E80CDDCF46E}"/>
                </a:ext>
              </a:extLst>
            </p:cNvPr>
            <p:cNvSpPr/>
            <p:nvPr/>
          </p:nvSpPr>
          <p:spPr>
            <a:xfrm>
              <a:off x="9795855" y="4034863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7BE6C1CE-5973-4760-B910-CB5904935438}"/>
                </a:ext>
              </a:extLst>
            </p:cNvPr>
            <p:cNvSpPr/>
            <p:nvPr/>
          </p:nvSpPr>
          <p:spPr>
            <a:xfrm>
              <a:off x="9795855" y="4518022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828CC8F5-503D-4CC0-AD07-5454196C395B}"/>
                </a:ext>
              </a:extLst>
            </p:cNvPr>
            <p:cNvSpPr/>
            <p:nvPr/>
          </p:nvSpPr>
          <p:spPr>
            <a:xfrm>
              <a:off x="9795855" y="5001181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EB90BFB9-72A5-4AD7-B4BE-6D442F8FF29B}"/>
                </a:ext>
              </a:extLst>
            </p:cNvPr>
            <p:cNvSpPr/>
            <p:nvPr/>
          </p:nvSpPr>
          <p:spPr>
            <a:xfrm>
              <a:off x="9795855" y="5484340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78A8DFD1-3524-4886-A1B8-2D6D6FA07956}"/>
                </a:ext>
              </a:extLst>
            </p:cNvPr>
            <p:cNvSpPr/>
            <p:nvPr/>
          </p:nvSpPr>
          <p:spPr>
            <a:xfrm>
              <a:off x="9795855" y="5967499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04C1430B-8CD8-40D0-A6D6-BC456BC95A59}"/>
                </a:ext>
              </a:extLst>
            </p:cNvPr>
            <p:cNvSpPr/>
            <p:nvPr/>
          </p:nvSpPr>
          <p:spPr>
            <a:xfrm>
              <a:off x="9795855" y="6450663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72F5B4E9-C79B-4274-B4C6-EA42935FB01D}"/>
                </a:ext>
              </a:extLst>
            </p:cNvPr>
            <p:cNvSpPr/>
            <p:nvPr/>
          </p:nvSpPr>
          <p:spPr>
            <a:xfrm>
              <a:off x="9257152" y="169591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74AB1383-A016-4BBA-A205-FFEA1093313E}"/>
                </a:ext>
              </a:extLst>
            </p:cNvPr>
            <p:cNvSpPr/>
            <p:nvPr/>
          </p:nvSpPr>
          <p:spPr>
            <a:xfrm>
              <a:off x="9257152" y="652750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C04E833A-9E9A-4DCD-8010-0323A2E1A909}"/>
                </a:ext>
              </a:extLst>
            </p:cNvPr>
            <p:cNvSpPr/>
            <p:nvPr/>
          </p:nvSpPr>
          <p:spPr>
            <a:xfrm>
              <a:off x="9257152" y="1135909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414B2FDB-4E60-44F3-96FF-C7A1DFE71DED}"/>
                </a:ext>
              </a:extLst>
            </p:cNvPr>
            <p:cNvSpPr/>
            <p:nvPr/>
          </p:nvSpPr>
          <p:spPr>
            <a:xfrm>
              <a:off x="9257152" y="1619068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1FDEB3AB-9D0C-4BDD-A081-DBDDBFD2368A}"/>
                </a:ext>
              </a:extLst>
            </p:cNvPr>
            <p:cNvSpPr/>
            <p:nvPr/>
          </p:nvSpPr>
          <p:spPr>
            <a:xfrm>
              <a:off x="9257152" y="2102227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FDF4EAFC-CE1E-4641-B839-1FF9BC871D70}"/>
                </a:ext>
              </a:extLst>
            </p:cNvPr>
            <p:cNvSpPr/>
            <p:nvPr/>
          </p:nvSpPr>
          <p:spPr>
            <a:xfrm>
              <a:off x="9257152" y="2585386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53A515A9-1952-49B6-8F6F-6D0DE80E3EC8}"/>
                </a:ext>
              </a:extLst>
            </p:cNvPr>
            <p:cNvSpPr/>
            <p:nvPr/>
          </p:nvSpPr>
          <p:spPr>
            <a:xfrm>
              <a:off x="9257152" y="3068545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059461D5-8349-47F8-9C2C-45A585BF5A5D}"/>
                </a:ext>
              </a:extLst>
            </p:cNvPr>
            <p:cNvSpPr/>
            <p:nvPr/>
          </p:nvSpPr>
          <p:spPr>
            <a:xfrm>
              <a:off x="9257152" y="3551704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8AFDA0D8-EAB5-4642-8607-9967969BD498}"/>
                </a:ext>
              </a:extLst>
            </p:cNvPr>
            <p:cNvSpPr/>
            <p:nvPr/>
          </p:nvSpPr>
          <p:spPr>
            <a:xfrm>
              <a:off x="9257152" y="4034863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F6161313-E59D-4BE0-A74D-AA4BDFB02E7E}"/>
                </a:ext>
              </a:extLst>
            </p:cNvPr>
            <p:cNvSpPr/>
            <p:nvPr/>
          </p:nvSpPr>
          <p:spPr>
            <a:xfrm>
              <a:off x="9257152" y="4518022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90B50CC3-95BD-4420-B021-BA385C1548C9}"/>
                </a:ext>
              </a:extLst>
            </p:cNvPr>
            <p:cNvSpPr/>
            <p:nvPr/>
          </p:nvSpPr>
          <p:spPr>
            <a:xfrm>
              <a:off x="9257152" y="5001181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0BD423DD-26FC-4ED8-9104-193D1C23C255}"/>
                </a:ext>
              </a:extLst>
            </p:cNvPr>
            <p:cNvSpPr/>
            <p:nvPr/>
          </p:nvSpPr>
          <p:spPr>
            <a:xfrm>
              <a:off x="9257152" y="5484340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CA2F5C41-0089-45AB-9084-7819241C5D97}"/>
                </a:ext>
              </a:extLst>
            </p:cNvPr>
            <p:cNvSpPr/>
            <p:nvPr/>
          </p:nvSpPr>
          <p:spPr>
            <a:xfrm>
              <a:off x="9257152" y="5967499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B98DCC29-4F98-480C-8A9F-03D3D8AEB92B}"/>
                </a:ext>
              </a:extLst>
            </p:cNvPr>
            <p:cNvSpPr/>
            <p:nvPr/>
          </p:nvSpPr>
          <p:spPr>
            <a:xfrm>
              <a:off x="9257152" y="6450663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DD973B95-672E-408C-9FE4-9F342C5C043C}"/>
                </a:ext>
              </a:extLst>
            </p:cNvPr>
            <p:cNvSpPr/>
            <p:nvPr/>
          </p:nvSpPr>
          <p:spPr>
            <a:xfrm>
              <a:off x="8718449" y="169591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29F5B979-14A3-4C3B-B018-660D3684C73D}"/>
                </a:ext>
              </a:extLst>
            </p:cNvPr>
            <p:cNvSpPr/>
            <p:nvPr/>
          </p:nvSpPr>
          <p:spPr>
            <a:xfrm>
              <a:off x="8718449" y="652750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F81B87FA-B72F-45D1-81CC-5F6429CC3F03}"/>
                </a:ext>
              </a:extLst>
            </p:cNvPr>
            <p:cNvSpPr/>
            <p:nvPr/>
          </p:nvSpPr>
          <p:spPr>
            <a:xfrm>
              <a:off x="8718449" y="1135909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A7ED3AF1-CE38-4645-A507-620F95361A41}"/>
                </a:ext>
              </a:extLst>
            </p:cNvPr>
            <p:cNvSpPr/>
            <p:nvPr/>
          </p:nvSpPr>
          <p:spPr>
            <a:xfrm>
              <a:off x="8718449" y="1619068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06836357-22A4-4EE9-B3D2-67663F92C597}"/>
                </a:ext>
              </a:extLst>
            </p:cNvPr>
            <p:cNvSpPr/>
            <p:nvPr/>
          </p:nvSpPr>
          <p:spPr>
            <a:xfrm>
              <a:off x="8718449" y="2102227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768EA4A8-FD51-4D16-810C-73272578BE55}"/>
                </a:ext>
              </a:extLst>
            </p:cNvPr>
            <p:cNvSpPr/>
            <p:nvPr/>
          </p:nvSpPr>
          <p:spPr>
            <a:xfrm>
              <a:off x="8718449" y="2585386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DAA184AE-7375-4421-8C2C-72D5005F78D9}"/>
                </a:ext>
              </a:extLst>
            </p:cNvPr>
            <p:cNvSpPr/>
            <p:nvPr/>
          </p:nvSpPr>
          <p:spPr>
            <a:xfrm>
              <a:off x="8718449" y="3068545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DF857579-69B6-418F-8866-B6D1D415C05C}"/>
                </a:ext>
              </a:extLst>
            </p:cNvPr>
            <p:cNvSpPr/>
            <p:nvPr/>
          </p:nvSpPr>
          <p:spPr>
            <a:xfrm>
              <a:off x="8718449" y="3551704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547D6502-0A9D-428C-93AE-462E64A97233}"/>
                </a:ext>
              </a:extLst>
            </p:cNvPr>
            <p:cNvSpPr/>
            <p:nvPr/>
          </p:nvSpPr>
          <p:spPr>
            <a:xfrm>
              <a:off x="8718449" y="4034863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A1D6479C-6A96-4AF2-B295-C7225678162F}"/>
                </a:ext>
              </a:extLst>
            </p:cNvPr>
            <p:cNvSpPr/>
            <p:nvPr/>
          </p:nvSpPr>
          <p:spPr>
            <a:xfrm>
              <a:off x="8718449" y="4518022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DAECA1BD-3667-4B80-B429-847C048BCA30}"/>
                </a:ext>
              </a:extLst>
            </p:cNvPr>
            <p:cNvSpPr/>
            <p:nvPr/>
          </p:nvSpPr>
          <p:spPr>
            <a:xfrm>
              <a:off x="8718449" y="5001181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23B971A5-219E-40B2-BBA4-786B77F87CE7}"/>
                </a:ext>
              </a:extLst>
            </p:cNvPr>
            <p:cNvSpPr/>
            <p:nvPr/>
          </p:nvSpPr>
          <p:spPr>
            <a:xfrm>
              <a:off x="8718449" y="5484340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99A171C1-3C03-4823-ADC7-E68AFCDD032A}"/>
                </a:ext>
              </a:extLst>
            </p:cNvPr>
            <p:cNvSpPr/>
            <p:nvPr/>
          </p:nvSpPr>
          <p:spPr>
            <a:xfrm>
              <a:off x="8718449" y="5967499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EBE538FB-82CD-4439-B7E2-888EC79327FF}"/>
                </a:ext>
              </a:extLst>
            </p:cNvPr>
            <p:cNvSpPr/>
            <p:nvPr/>
          </p:nvSpPr>
          <p:spPr>
            <a:xfrm>
              <a:off x="8718449" y="6450663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3F5D53D2-9308-4FD3-9CDE-52C55EE1E203}"/>
                </a:ext>
              </a:extLst>
            </p:cNvPr>
            <p:cNvSpPr/>
            <p:nvPr/>
          </p:nvSpPr>
          <p:spPr>
            <a:xfrm>
              <a:off x="8179746" y="169591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04F82B65-5C89-4EC8-9B64-883D3DFF06E8}"/>
                </a:ext>
              </a:extLst>
            </p:cNvPr>
            <p:cNvSpPr/>
            <p:nvPr/>
          </p:nvSpPr>
          <p:spPr>
            <a:xfrm>
              <a:off x="8179746" y="652750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DB883465-DD48-4B6C-A839-2F598503045B}"/>
                </a:ext>
              </a:extLst>
            </p:cNvPr>
            <p:cNvSpPr/>
            <p:nvPr/>
          </p:nvSpPr>
          <p:spPr>
            <a:xfrm>
              <a:off x="8179746" y="1135909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AE70CBCD-5BA7-42C5-B370-1E1BBF149313}"/>
                </a:ext>
              </a:extLst>
            </p:cNvPr>
            <p:cNvSpPr/>
            <p:nvPr/>
          </p:nvSpPr>
          <p:spPr>
            <a:xfrm>
              <a:off x="8179746" y="1619068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91926487-5F3D-47AF-AEFE-B9B6E2EC45AE}"/>
                </a:ext>
              </a:extLst>
            </p:cNvPr>
            <p:cNvSpPr/>
            <p:nvPr/>
          </p:nvSpPr>
          <p:spPr>
            <a:xfrm>
              <a:off x="8179746" y="2102227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BB24F305-768A-4831-83C4-F60929A26098}"/>
                </a:ext>
              </a:extLst>
            </p:cNvPr>
            <p:cNvSpPr/>
            <p:nvPr/>
          </p:nvSpPr>
          <p:spPr>
            <a:xfrm>
              <a:off x="8179746" y="2585386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2444C9C0-E175-46B5-AFB8-DAAAD278E80F}"/>
                </a:ext>
              </a:extLst>
            </p:cNvPr>
            <p:cNvSpPr/>
            <p:nvPr/>
          </p:nvSpPr>
          <p:spPr>
            <a:xfrm>
              <a:off x="8179746" y="3068545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6C839B49-4E06-48A6-B35A-89FBCB90719F}"/>
                </a:ext>
              </a:extLst>
            </p:cNvPr>
            <p:cNvSpPr/>
            <p:nvPr/>
          </p:nvSpPr>
          <p:spPr>
            <a:xfrm>
              <a:off x="8179746" y="3551704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7ADFCDEB-18F8-4C24-878E-AC2F8D12AAE2}"/>
                </a:ext>
              </a:extLst>
            </p:cNvPr>
            <p:cNvSpPr/>
            <p:nvPr/>
          </p:nvSpPr>
          <p:spPr>
            <a:xfrm>
              <a:off x="8179746" y="4034863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299D19FA-ED15-49AA-AB17-4D48C795A9E5}"/>
                </a:ext>
              </a:extLst>
            </p:cNvPr>
            <p:cNvSpPr/>
            <p:nvPr/>
          </p:nvSpPr>
          <p:spPr>
            <a:xfrm>
              <a:off x="8179746" y="4518022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680884B4-D301-43BB-9EE6-6DADD6F73457}"/>
                </a:ext>
              </a:extLst>
            </p:cNvPr>
            <p:cNvSpPr/>
            <p:nvPr/>
          </p:nvSpPr>
          <p:spPr>
            <a:xfrm>
              <a:off x="8179746" y="5001181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CB70FE5E-06F2-4B7B-98AD-14A5F11CD729}"/>
                </a:ext>
              </a:extLst>
            </p:cNvPr>
            <p:cNvSpPr/>
            <p:nvPr/>
          </p:nvSpPr>
          <p:spPr>
            <a:xfrm>
              <a:off x="8179746" y="5484340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E692BF58-02C3-44C0-82A6-23515E9D609A}"/>
                </a:ext>
              </a:extLst>
            </p:cNvPr>
            <p:cNvSpPr/>
            <p:nvPr/>
          </p:nvSpPr>
          <p:spPr>
            <a:xfrm>
              <a:off x="8179746" y="5967499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2E957E55-87E0-4E88-9335-70995EA9F293}"/>
                </a:ext>
              </a:extLst>
            </p:cNvPr>
            <p:cNvSpPr/>
            <p:nvPr/>
          </p:nvSpPr>
          <p:spPr>
            <a:xfrm>
              <a:off x="8179746" y="6450663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0C406CD6-A319-44AD-B85D-FC6585699728}"/>
                </a:ext>
              </a:extLst>
            </p:cNvPr>
            <p:cNvSpPr/>
            <p:nvPr/>
          </p:nvSpPr>
          <p:spPr>
            <a:xfrm>
              <a:off x="7641043" y="169591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F29EA322-05B3-442A-8357-49B58D477F19}"/>
                </a:ext>
              </a:extLst>
            </p:cNvPr>
            <p:cNvSpPr/>
            <p:nvPr/>
          </p:nvSpPr>
          <p:spPr>
            <a:xfrm>
              <a:off x="7641043" y="652750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EE163FA1-1662-4963-98DC-E0CC1E15D644}"/>
                </a:ext>
              </a:extLst>
            </p:cNvPr>
            <p:cNvSpPr/>
            <p:nvPr/>
          </p:nvSpPr>
          <p:spPr>
            <a:xfrm>
              <a:off x="7641043" y="1135909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5E3AF7B3-DAC0-4D19-82E8-9AECA1ACED60}"/>
                </a:ext>
              </a:extLst>
            </p:cNvPr>
            <p:cNvSpPr/>
            <p:nvPr/>
          </p:nvSpPr>
          <p:spPr>
            <a:xfrm>
              <a:off x="7641043" y="1619068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5352ACBB-BEE0-4D8A-9665-5291F3EC1D54}"/>
                </a:ext>
              </a:extLst>
            </p:cNvPr>
            <p:cNvSpPr/>
            <p:nvPr/>
          </p:nvSpPr>
          <p:spPr>
            <a:xfrm>
              <a:off x="7641043" y="2102227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52C8A7E7-77CE-41EB-BB3D-ABB324DCE1C3}"/>
                </a:ext>
              </a:extLst>
            </p:cNvPr>
            <p:cNvSpPr/>
            <p:nvPr/>
          </p:nvSpPr>
          <p:spPr>
            <a:xfrm>
              <a:off x="7641043" y="2585386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56167BCB-EB24-40DE-A3C5-9C8CCF0EC6A9}"/>
                </a:ext>
              </a:extLst>
            </p:cNvPr>
            <p:cNvSpPr/>
            <p:nvPr/>
          </p:nvSpPr>
          <p:spPr>
            <a:xfrm>
              <a:off x="7641043" y="3068545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DE0695F4-37FC-4450-B194-0ACF41CC4C6B}"/>
                </a:ext>
              </a:extLst>
            </p:cNvPr>
            <p:cNvSpPr/>
            <p:nvPr/>
          </p:nvSpPr>
          <p:spPr>
            <a:xfrm>
              <a:off x="7641043" y="3551704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E127A8A7-08FA-40AD-98EA-6FF2BF2F8CD0}"/>
                </a:ext>
              </a:extLst>
            </p:cNvPr>
            <p:cNvSpPr/>
            <p:nvPr/>
          </p:nvSpPr>
          <p:spPr>
            <a:xfrm>
              <a:off x="7641043" y="4034863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F810CA94-57EA-4F40-A172-1239618BE564}"/>
                </a:ext>
              </a:extLst>
            </p:cNvPr>
            <p:cNvSpPr/>
            <p:nvPr/>
          </p:nvSpPr>
          <p:spPr>
            <a:xfrm>
              <a:off x="7641043" y="4518022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8AFADE87-6196-4640-8EE6-19D0EB9CBDF8}"/>
                </a:ext>
              </a:extLst>
            </p:cNvPr>
            <p:cNvSpPr/>
            <p:nvPr/>
          </p:nvSpPr>
          <p:spPr>
            <a:xfrm>
              <a:off x="7641043" y="5001181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D40CDD89-528C-4F74-83BB-070522A32DFE}"/>
                </a:ext>
              </a:extLst>
            </p:cNvPr>
            <p:cNvSpPr/>
            <p:nvPr/>
          </p:nvSpPr>
          <p:spPr>
            <a:xfrm>
              <a:off x="7641043" y="5484340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F44F2140-FBC3-47E4-81BB-DD33A0EE984F}"/>
                </a:ext>
              </a:extLst>
            </p:cNvPr>
            <p:cNvSpPr/>
            <p:nvPr/>
          </p:nvSpPr>
          <p:spPr>
            <a:xfrm>
              <a:off x="7641043" y="5967499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4395A9DB-70B3-4294-B825-E0473F714F8D}"/>
                </a:ext>
              </a:extLst>
            </p:cNvPr>
            <p:cNvSpPr/>
            <p:nvPr/>
          </p:nvSpPr>
          <p:spPr>
            <a:xfrm>
              <a:off x="7641043" y="6450663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FF9F3594-2347-4DBA-9D10-B25C6212C660}"/>
                </a:ext>
              </a:extLst>
            </p:cNvPr>
            <p:cNvSpPr/>
            <p:nvPr/>
          </p:nvSpPr>
          <p:spPr>
            <a:xfrm>
              <a:off x="7102340" y="169591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0E6B021B-E131-4B2A-B909-10A6EC861128}"/>
                </a:ext>
              </a:extLst>
            </p:cNvPr>
            <p:cNvSpPr/>
            <p:nvPr/>
          </p:nvSpPr>
          <p:spPr>
            <a:xfrm>
              <a:off x="7102340" y="652750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B2EDD2AD-BCAE-4528-95C7-13E93247E14E}"/>
                </a:ext>
              </a:extLst>
            </p:cNvPr>
            <p:cNvSpPr/>
            <p:nvPr/>
          </p:nvSpPr>
          <p:spPr>
            <a:xfrm>
              <a:off x="7102340" y="1135909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88AC0499-7BD9-4B67-B167-3AE3A76A3290}"/>
                </a:ext>
              </a:extLst>
            </p:cNvPr>
            <p:cNvSpPr/>
            <p:nvPr/>
          </p:nvSpPr>
          <p:spPr>
            <a:xfrm>
              <a:off x="7102340" y="1619068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CC957CF7-954D-44B1-A926-88EBBE7EB8DB}"/>
                </a:ext>
              </a:extLst>
            </p:cNvPr>
            <p:cNvSpPr/>
            <p:nvPr/>
          </p:nvSpPr>
          <p:spPr>
            <a:xfrm>
              <a:off x="7102340" y="2102227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120B6F6F-AAE4-4DA3-949E-35F7CCDA3DB8}"/>
                </a:ext>
              </a:extLst>
            </p:cNvPr>
            <p:cNvSpPr/>
            <p:nvPr/>
          </p:nvSpPr>
          <p:spPr>
            <a:xfrm>
              <a:off x="7102340" y="2585386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55690B9C-DB6F-4982-A094-8A6DB9F55FA5}"/>
                </a:ext>
              </a:extLst>
            </p:cNvPr>
            <p:cNvSpPr/>
            <p:nvPr/>
          </p:nvSpPr>
          <p:spPr>
            <a:xfrm>
              <a:off x="7102340" y="3068545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E572AB0B-BEEF-4948-9B22-07242D632822}"/>
                </a:ext>
              </a:extLst>
            </p:cNvPr>
            <p:cNvSpPr/>
            <p:nvPr/>
          </p:nvSpPr>
          <p:spPr>
            <a:xfrm>
              <a:off x="7102340" y="3551704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A6C9EACE-2BB8-4AEF-AD38-96BC0234F4B6}"/>
                </a:ext>
              </a:extLst>
            </p:cNvPr>
            <p:cNvSpPr/>
            <p:nvPr/>
          </p:nvSpPr>
          <p:spPr>
            <a:xfrm>
              <a:off x="7102340" y="4034863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0D46A274-71DC-42A1-ABFF-BF7D68813CF7}"/>
                </a:ext>
              </a:extLst>
            </p:cNvPr>
            <p:cNvSpPr/>
            <p:nvPr/>
          </p:nvSpPr>
          <p:spPr>
            <a:xfrm>
              <a:off x="7102340" y="4518022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2240E7DF-AE66-466A-A750-DA5E153142FB}"/>
                </a:ext>
              </a:extLst>
            </p:cNvPr>
            <p:cNvSpPr/>
            <p:nvPr/>
          </p:nvSpPr>
          <p:spPr>
            <a:xfrm>
              <a:off x="7102340" y="5001181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E2B8F68A-0590-4E9D-A037-6EF965E57CA5}"/>
                </a:ext>
              </a:extLst>
            </p:cNvPr>
            <p:cNvSpPr/>
            <p:nvPr/>
          </p:nvSpPr>
          <p:spPr>
            <a:xfrm>
              <a:off x="7102340" y="5484340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9E7A568F-3F77-4CCE-9E6C-9210174CF2D5}"/>
                </a:ext>
              </a:extLst>
            </p:cNvPr>
            <p:cNvSpPr/>
            <p:nvPr/>
          </p:nvSpPr>
          <p:spPr>
            <a:xfrm>
              <a:off x="7102340" y="5967499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C456255A-C4D4-4F6F-84E4-84B5AB294B69}"/>
                </a:ext>
              </a:extLst>
            </p:cNvPr>
            <p:cNvSpPr/>
            <p:nvPr/>
          </p:nvSpPr>
          <p:spPr>
            <a:xfrm>
              <a:off x="7102340" y="6450663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C44177B6-BAAE-4859-AAD0-4612DC87EEF8}"/>
                </a:ext>
              </a:extLst>
            </p:cNvPr>
            <p:cNvSpPr/>
            <p:nvPr/>
          </p:nvSpPr>
          <p:spPr>
            <a:xfrm>
              <a:off x="6563637" y="169591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F94EB2AC-9018-4DEF-8B77-1A89273E7EB4}"/>
                </a:ext>
              </a:extLst>
            </p:cNvPr>
            <p:cNvSpPr/>
            <p:nvPr/>
          </p:nvSpPr>
          <p:spPr>
            <a:xfrm>
              <a:off x="6563637" y="652750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EAC74BF1-4049-4AF1-9A59-DB05E5DF8F59}"/>
                </a:ext>
              </a:extLst>
            </p:cNvPr>
            <p:cNvSpPr/>
            <p:nvPr/>
          </p:nvSpPr>
          <p:spPr>
            <a:xfrm>
              <a:off x="6563637" y="1135909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9F3EB921-DAAD-4EDF-AE42-046140CCDA6C}"/>
                </a:ext>
              </a:extLst>
            </p:cNvPr>
            <p:cNvSpPr/>
            <p:nvPr/>
          </p:nvSpPr>
          <p:spPr>
            <a:xfrm>
              <a:off x="6563637" y="1619068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C6FBAF04-BF66-4D8C-8EF8-601C7F2CD855}"/>
                </a:ext>
              </a:extLst>
            </p:cNvPr>
            <p:cNvSpPr/>
            <p:nvPr/>
          </p:nvSpPr>
          <p:spPr>
            <a:xfrm>
              <a:off x="6563637" y="2102227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14CA2923-9EA0-41E0-ABD8-980AAA3BB56F}"/>
                </a:ext>
              </a:extLst>
            </p:cNvPr>
            <p:cNvSpPr/>
            <p:nvPr/>
          </p:nvSpPr>
          <p:spPr>
            <a:xfrm>
              <a:off x="6563637" y="2585386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41203E8E-8A32-450C-B257-F9F383BDFB79}"/>
                </a:ext>
              </a:extLst>
            </p:cNvPr>
            <p:cNvSpPr/>
            <p:nvPr/>
          </p:nvSpPr>
          <p:spPr>
            <a:xfrm>
              <a:off x="6563637" y="3068545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64ED497B-0DBB-42AE-9107-B2988F789C2E}"/>
                </a:ext>
              </a:extLst>
            </p:cNvPr>
            <p:cNvSpPr/>
            <p:nvPr/>
          </p:nvSpPr>
          <p:spPr>
            <a:xfrm>
              <a:off x="6563637" y="3551704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17EE7653-1159-42BD-B898-705CA8E49F3A}"/>
                </a:ext>
              </a:extLst>
            </p:cNvPr>
            <p:cNvSpPr/>
            <p:nvPr/>
          </p:nvSpPr>
          <p:spPr>
            <a:xfrm>
              <a:off x="6563637" y="4034863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A91E353D-A0E6-4737-A01E-37B7E97DAF2B}"/>
                </a:ext>
              </a:extLst>
            </p:cNvPr>
            <p:cNvSpPr/>
            <p:nvPr/>
          </p:nvSpPr>
          <p:spPr>
            <a:xfrm>
              <a:off x="6563637" y="4518022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D128D9C3-A8A1-4AA8-9C3F-0006DE7693C7}"/>
                </a:ext>
              </a:extLst>
            </p:cNvPr>
            <p:cNvSpPr/>
            <p:nvPr/>
          </p:nvSpPr>
          <p:spPr>
            <a:xfrm>
              <a:off x="6563637" y="5001181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338B80DD-0134-4E47-BBC1-A6ED45AD23AE}"/>
                </a:ext>
              </a:extLst>
            </p:cNvPr>
            <p:cNvSpPr/>
            <p:nvPr/>
          </p:nvSpPr>
          <p:spPr>
            <a:xfrm>
              <a:off x="6563637" y="5484340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70A40B82-66F4-4590-8160-2F77EFFE1459}"/>
                </a:ext>
              </a:extLst>
            </p:cNvPr>
            <p:cNvSpPr/>
            <p:nvPr/>
          </p:nvSpPr>
          <p:spPr>
            <a:xfrm>
              <a:off x="6563637" y="5967499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DC0B9007-C434-478A-8675-4DE79B93C0F8}"/>
                </a:ext>
              </a:extLst>
            </p:cNvPr>
            <p:cNvSpPr/>
            <p:nvPr/>
          </p:nvSpPr>
          <p:spPr>
            <a:xfrm>
              <a:off x="6563637" y="6450663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FEBF36AC-19E3-4AF8-9587-86527C2B4AED}"/>
                </a:ext>
              </a:extLst>
            </p:cNvPr>
            <p:cNvSpPr/>
            <p:nvPr/>
          </p:nvSpPr>
          <p:spPr>
            <a:xfrm>
              <a:off x="6024934" y="169591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BE360873-5713-44F9-92B0-AD9AEAE8CD6B}"/>
                </a:ext>
              </a:extLst>
            </p:cNvPr>
            <p:cNvSpPr/>
            <p:nvPr/>
          </p:nvSpPr>
          <p:spPr>
            <a:xfrm>
              <a:off x="6024934" y="652750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B60C51BE-BE2A-4E43-A5CC-5605676EAB46}"/>
                </a:ext>
              </a:extLst>
            </p:cNvPr>
            <p:cNvSpPr/>
            <p:nvPr/>
          </p:nvSpPr>
          <p:spPr>
            <a:xfrm>
              <a:off x="6024934" y="1135909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4215609E-8850-4CA4-88F6-EF9DC1F4FEBD}"/>
                </a:ext>
              </a:extLst>
            </p:cNvPr>
            <p:cNvSpPr/>
            <p:nvPr/>
          </p:nvSpPr>
          <p:spPr>
            <a:xfrm>
              <a:off x="6024934" y="1619068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1D06A7B0-966A-4F74-94AE-B030F9FB12A1}"/>
                </a:ext>
              </a:extLst>
            </p:cNvPr>
            <p:cNvSpPr/>
            <p:nvPr/>
          </p:nvSpPr>
          <p:spPr>
            <a:xfrm>
              <a:off x="6024934" y="2102227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74E06FE9-F8F2-46AA-A8ED-B501577FEA6E}"/>
                </a:ext>
              </a:extLst>
            </p:cNvPr>
            <p:cNvSpPr/>
            <p:nvPr/>
          </p:nvSpPr>
          <p:spPr>
            <a:xfrm>
              <a:off x="6024934" y="2585386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B6BFE7B6-4BC1-4573-96CC-852EC4BC38AC}"/>
                </a:ext>
              </a:extLst>
            </p:cNvPr>
            <p:cNvSpPr/>
            <p:nvPr/>
          </p:nvSpPr>
          <p:spPr>
            <a:xfrm>
              <a:off x="6024934" y="3068545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2D6C003B-956A-4172-9CA6-42B66584DE84}"/>
                </a:ext>
              </a:extLst>
            </p:cNvPr>
            <p:cNvSpPr/>
            <p:nvPr/>
          </p:nvSpPr>
          <p:spPr>
            <a:xfrm>
              <a:off x="6024934" y="3551704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6B317DCB-9AB1-4F9D-BA8B-7763B8C65A0A}"/>
                </a:ext>
              </a:extLst>
            </p:cNvPr>
            <p:cNvSpPr/>
            <p:nvPr/>
          </p:nvSpPr>
          <p:spPr>
            <a:xfrm>
              <a:off x="6024934" y="4034863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5D1563EA-7CC5-45AD-868C-76FFFC1C8C5E}"/>
                </a:ext>
              </a:extLst>
            </p:cNvPr>
            <p:cNvSpPr/>
            <p:nvPr/>
          </p:nvSpPr>
          <p:spPr>
            <a:xfrm>
              <a:off x="6024934" y="4518022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A7EA62E5-7A3F-4B40-A3DA-DFC9A77115E0}"/>
                </a:ext>
              </a:extLst>
            </p:cNvPr>
            <p:cNvSpPr/>
            <p:nvPr/>
          </p:nvSpPr>
          <p:spPr>
            <a:xfrm>
              <a:off x="6024934" y="5001181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0FCBF233-5526-40F3-8801-6AA4A8C69692}"/>
                </a:ext>
              </a:extLst>
            </p:cNvPr>
            <p:cNvSpPr/>
            <p:nvPr/>
          </p:nvSpPr>
          <p:spPr>
            <a:xfrm>
              <a:off x="6024934" y="5484340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B7F956C3-20E8-44A8-8660-829A4E67309F}"/>
                </a:ext>
              </a:extLst>
            </p:cNvPr>
            <p:cNvSpPr/>
            <p:nvPr/>
          </p:nvSpPr>
          <p:spPr>
            <a:xfrm>
              <a:off x="6024934" y="5967499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DFBEC22B-CA75-414A-9121-E437FCB6023C}"/>
                </a:ext>
              </a:extLst>
            </p:cNvPr>
            <p:cNvSpPr/>
            <p:nvPr/>
          </p:nvSpPr>
          <p:spPr>
            <a:xfrm>
              <a:off x="6024934" y="6450663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3A5B9712-246B-4F4C-87FE-FEE03355642F}"/>
                </a:ext>
              </a:extLst>
            </p:cNvPr>
            <p:cNvSpPr/>
            <p:nvPr/>
          </p:nvSpPr>
          <p:spPr>
            <a:xfrm>
              <a:off x="5486231" y="169591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C3298E9A-97D9-45C2-9284-A384F3999DA9}"/>
                </a:ext>
              </a:extLst>
            </p:cNvPr>
            <p:cNvSpPr/>
            <p:nvPr/>
          </p:nvSpPr>
          <p:spPr>
            <a:xfrm>
              <a:off x="5486231" y="652750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C746C3C2-7EF9-4F8C-8531-F4BDDBEDEA29}"/>
                </a:ext>
              </a:extLst>
            </p:cNvPr>
            <p:cNvSpPr/>
            <p:nvPr/>
          </p:nvSpPr>
          <p:spPr>
            <a:xfrm>
              <a:off x="5486231" y="1135909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A8A0F454-1287-42CD-A4EE-B75EA6AF1642}"/>
                </a:ext>
              </a:extLst>
            </p:cNvPr>
            <p:cNvSpPr/>
            <p:nvPr/>
          </p:nvSpPr>
          <p:spPr>
            <a:xfrm>
              <a:off x="5486231" y="1619068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B64878F5-AF8F-467B-A27A-6D746C031D0C}"/>
                </a:ext>
              </a:extLst>
            </p:cNvPr>
            <p:cNvSpPr/>
            <p:nvPr/>
          </p:nvSpPr>
          <p:spPr>
            <a:xfrm>
              <a:off x="5486231" y="2102227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99B8046E-15E3-47A3-BD5F-E20BFB978A0C}"/>
                </a:ext>
              </a:extLst>
            </p:cNvPr>
            <p:cNvSpPr/>
            <p:nvPr/>
          </p:nvSpPr>
          <p:spPr>
            <a:xfrm>
              <a:off x="5486231" y="2585386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61505891-2099-41CB-9C3A-FC268A8D3C7B}"/>
                </a:ext>
              </a:extLst>
            </p:cNvPr>
            <p:cNvSpPr/>
            <p:nvPr/>
          </p:nvSpPr>
          <p:spPr>
            <a:xfrm>
              <a:off x="5486231" y="3068545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1D550E3B-A2D8-49C6-9356-4CFCD843CDA6}"/>
                </a:ext>
              </a:extLst>
            </p:cNvPr>
            <p:cNvSpPr/>
            <p:nvPr/>
          </p:nvSpPr>
          <p:spPr>
            <a:xfrm>
              <a:off x="5486231" y="3551704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176DDAA9-A8A2-4896-8DD7-819C0686DCBB}"/>
                </a:ext>
              </a:extLst>
            </p:cNvPr>
            <p:cNvSpPr/>
            <p:nvPr/>
          </p:nvSpPr>
          <p:spPr>
            <a:xfrm>
              <a:off x="5486231" y="4034863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5CFE883D-55E1-4D7A-B669-05C63038CF7D}"/>
                </a:ext>
              </a:extLst>
            </p:cNvPr>
            <p:cNvSpPr/>
            <p:nvPr/>
          </p:nvSpPr>
          <p:spPr>
            <a:xfrm>
              <a:off x="5486231" y="4518022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CB3B4A1B-289C-42ED-8237-00C8A8634927}"/>
                </a:ext>
              </a:extLst>
            </p:cNvPr>
            <p:cNvSpPr/>
            <p:nvPr/>
          </p:nvSpPr>
          <p:spPr>
            <a:xfrm>
              <a:off x="5486231" y="5001181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9F379ED2-841D-47E5-B51E-2F5DCC4CD7EA}"/>
                </a:ext>
              </a:extLst>
            </p:cNvPr>
            <p:cNvSpPr/>
            <p:nvPr/>
          </p:nvSpPr>
          <p:spPr>
            <a:xfrm>
              <a:off x="5486231" y="5484340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52768272-E350-47E2-A1B3-9D65055E4BB3}"/>
                </a:ext>
              </a:extLst>
            </p:cNvPr>
            <p:cNvSpPr/>
            <p:nvPr/>
          </p:nvSpPr>
          <p:spPr>
            <a:xfrm>
              <a:off x="5486231" y="5967499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F4300B91-62B0-435B-8103-8C0268285663}"/>
                </a:ext>
              </a:extLst>
            </p:cNvPr>
            <p:cNvSpPr/>
            <p:nvPr/>
          </p:nvSpPr>
          <p:spPr>
            <a:xfrm>
              <a:off x="5486231" y="6450663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F99816EF-93CE-4756-ADD7-07D503921862}"/>
                </a:ext>
              </a:extLst>
            </p:cNvPr>
            <p:cNvSpPr/>
            <p:nvPr/>
          </p:nvSpPr>
          <p:spPr>
            <a:xfrm>
              <a:off x="4947528" y="169591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EBD25DC2-4864-42CF-A798-40C3FF3C4C0C}"/>
                </a:ext>
              </a:extLst>
            </p:cNvPr>
            <p:cNvSpPr/>
            <p:nvPr/>
          </p:nvSpPr>
          <p:spPr>
            <a:xfrm>
              <a:off x="4947528" y="652750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53AB5BC4-76F1-4FD0-BE57-CD814F1049A1}"/>
                </a:ext>
              </a:extLst>
            </p:cNvPr>
            <p:cNvSpPr/>
            <p:nvPr/>
          </p:nvSpPr>
          <p:spPr>
            <a:xfrm>
              <a:off x="4947528" y="1135909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CA5F0B38-C2E5-4230-8919-7F63A23AD0F3}"/>
                </a:ext>
              </a:extLst>
            </p:cNvPr>
            <p:cNvSpPr/>
            <p:nvPr/>
          </p:nvSpPr>
          <p:spPr>
            <a:xfrm>
              <a:off x="4947528" y="1619068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FED19602-83F8-4579-A6B8-B6B123AF8645}"/>
                </a:ext>
              </a:extLst>
            </p:cNvPr>
            <p:cNvSpPr/>
            <p:nvPr/>
          </p:nvSpPr>
          <p:spPr>
            <a:xfrm>
              <a:off x="4947528" y="2102227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5A9891A4-75AF-43C5-8FE9-7178C1B7A425}"/>
                </a:ext>
              </a:extLst>
            </p:cNvPr>
            <p:cNvSpPr/>
            <p:nvPr/>
          </p:nvSpPr>
          <p:spPr>
            <a:xfrm>
              <a:off x="4947528" y="2585386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6ABFB935-1DD9-4D13-AD76-16B738131F51}"/>
                </a:ext>
              </a:extLst>
            </p:cNvPr>
            <p:cNvSpPr/>
            <p:nvPr/>
          </p:nvSpPr>
          <p:spPr>
            <a:xfrm>
              <a:off x="4947528" y="3068545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153A6F95-6DC7-4F18-A2C6-80CF3D181135}"/>
                </a:ext>
              </a:extLst>
            </p:cNvPr>
            <p:cNvSpPr/>
            <p:nvPr/>
          </p:nvSpPr>
          <p:spPr>
            <a:xfrm>
              <a:off x="4947528" y="3551704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CB7219FD-03ED-45DD-AF31-1CD03EB56DC1}"/>
                </a:ext>
              </a:extLst>
            </p:cNvPr>
            <p:cNvSpPr/>
            <p:nvPr/>
          </p:nvSpPr>
          <p:spPr>
            <a:xfrm>
              <a:off x="4947528" y="4034863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6D820EDB-6777-4D29-8E57-F19B204693BD}"/>
                </a:ext>
              </a:extLst>
            </p:cNvPr>
            <p:cNvSpPr/>
            <p:nvPr/>
          </p:nvSpPr>
          <p:spPr>
            <a:xfrm>
              <a:off x="4947528" y="4518022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405E0DA8-C73B-4BEE-B819-9A866E244936}"/>
                </a:ext>
              </a:extLst>
            </p:cNvPr>
            <p:cNvSpPr/>
            <p:nvPr/>
          </p:nvSpPr>
          <p:spPr>
            <a:xfrm>
              <a:off x="4947528" y="5001181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D1034345-EFED-4237-B4E6-3E180EC4BF57}"/>
                </a:ext>
              </a:extLst>
            </p:cNvPr>
            <p:cNvSpPr/>
            <p:nvPr/>
          </p:nvSpPr>
          <p:spPr>
            <a:xfrm>
              <a:off x="4947528" y="5484340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AE92C7A5-BEA4-4DE4-B134-1A03DAE6B7EA}"/>
                </a:ext>
              </a:extLst>
            </p:cNvPr>
            <p:cNvSpPr/>
            <p:nvPr/>
          </p:nvSpPr>
          <p:spPr>
            <a:xfrm>
              <a:off x="4947528" y="5967499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587CACF2-F3FE-4DF5-B75D-9184C658B1CC}"/>
                </a:ext>
              </a:extLst>
            </p:cNvPr>
            <p:cNvSpPr/>
            <p:nvPr/>
          </p:nvSpPr>
          <p:spPr>
            <a:xfrm>
              <a:off x="4947528" y="6450663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</p:grpSp>
      <p:sp>
        <p:nvSpPr>
          <p:cNvPr id="398" name="Flowchart: Process 397">
            <a:extLst>
              <a:ext uri="{FF2B5EF4-FFF2-40B4-BE49-F238E27FC236}">
                <a16:creationId xmlns:a16="http://schemas.microsoft.com/office/drawing/2014/main" id="{EA77BB26-E002-49B1-B782-9E4734F3532C}"/>
              </a:ext>
            </a:extLst>
          </p:cNvPr>
          <p:cNvSpPr/>
          <p:nvPr/>
        </p:nvSpPr>
        <p:spPr bwMode="auto">
          <a:xfrm>
            <a:off x="4259417" y="973"/>
            <a:ext cx="5775327" cy="6857027"/>
          </a:xfrm>
          <a:prstGeom prst="flowChartProcess">
            <a:avLst/>
          </a:prstGeom>
          <a:gradFill flip="none" rotWithShape="1">
            <a:gsLst>
              <a:gs pos="0">
                <a:srgbClr val="0F78D4">
                  <a:alpha val="0"/>
                </a:srgbClr>
              </a:gs>
              <a:gs pos="100000">
                <a:srgbClr val="0F78D4"/>
              </a:gs>
            </a:gsLst>
            <a:lin ang="10800000" scaled="1"/>
            <a:tileRect/>
          </a:gra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353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01" name="TextBox 400">
            <a:extLst>
              <a:ext uri="{FF2B5EF4-FFF2-40B4-BE49-F238E27FC236}">
                <a16:creationId xmlns:a16="http://schemas.microsoft.com/office/drawing/2014/main" id="{EAAC8B82-27F8-44E2-BE9C-5A2B60376E68}"/>
              </a:ext>
            </a:extLst>
          </p:cNvPr>
          <p:cNvSpPr txBox="1"/>
          <p:nvPr/>
        </p:nvSpPr>
        <p:spPr>
          <a:xfrm>
            <a:off x="10513765" y="6482819"/>
            <a:ext cx="1609810" cy="316812"/>
          </a:xfrm>
          <a:prstGeom prst="rect">
            <a:avLst/>
          </a:prstGeom>
          <a:noFill/>
        </p:spPr>
        <p:txBody>
          <a:bodyPr wrap="square" lIns="89642" tIns="89642" rIns="89642" bIns="89642" rtlCol="0">
            <a:spAutoFit/>
          </a:bodyPr>
          <a:lstStyle/>
          <a:p>
            <a:pPr algn="r" defTabSz="896386">
              <a:lnSpc>
                <a:spcPct val="90000"/>
              </a:lnSpc>
              <a:spcAft>
                <a:spcPts val="588"/>
              </a:spcAft>
              <a:defRPr/>
            </a:pPr>
            <a:r>
              <a:rPr lang="en-US" sz="980" kern="0" dirty="0">
                <a:solidFill>
                  <a:srgbClr val="FFFFFF">
                    <a:alpha val="50000"/>
                  </a:srgbClr>
                </a:solidFill>
              </a:rPr>
              <a:t>Microsoft Confidential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83E9AD95-2F25-F03A-746F-1514220637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54560" y="2492334"/>
            <a:ext cx="1703384" cy="1703384"/>
          </a:xfrm>
          <a:prstGeom prst="rect">
            <a:avLst/>
          </a:prstGeom>
        </p:spPr>
      </p:pic>
      <p:sp>
        <p:nvSpPr>
          <p:cNvPr id="10" name="Title 15">
            <a:extLst>
              <a:ext uri="{FF2B5EF4-FFF2-40B4-BE49-F238E27FC236}">
                <a16:creationId xmlns:a16="http://schemas.microsoft.com/office/drawing/2014/main" id="{88712AC2-3C38-4525-8484-192B49B0F8A7}"/>
              </a:ext>
            </a:extLst>
          </p:cNvPr>
          <p:cNvSpPr txBox="1">
            <a:spLocks/>
          </p:cNvSpPr>
          <p:nvPr/>
        </p:nvSpPr>
        <p:spPr>
          <a:xfrm>
            <a:off x="6871357" y="3082878"/>
            <a:ext cx="5133110" cy="850721"/>
          </a:xfrm>
          <a:prstGeom prst="rect">
            <a:avLst/>
          </a:prstGeom>
          <a:noFill/>
        </p:spPr>
        <p:txBody>
          <a:bodyPr vert="horz" lIns="0" tIns="0" rIns="0" bIns="0" rtlCol="0" anchor="t" anchorCtr="0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1274"/>
              </a:spcAft>
              <a:buNone/>
              <a:defRPr sz="2549" kern="1200" spc="-49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latin typeface="Cambria" panose="02040503050406030204" pitchFamily="18" charset="0"/>
              </a:rPr>
              <a:t>Advanced </a:t>
            </a:r>
            <a:r>
              <a:rPr lang="en-US" sz="3200" dirty="0">
                <a:solidFill>
                  <a:schemeClr val="bg1"/>
                </a:solidFill>
                <a:latin typeface="Cambria" panose="02040503050406030204" pitchFamily="18" charset="0"/>
                <a:cs typeface="Segoe UI" panose="020B0502040204020203" pitchFamily="34" charset="0"/>
              </a:rPr>
              <a:t>Kubernetes</a:t>
            </a:r>
            <a:endParaRPr lang="en-US" sz="3200" dirty="0">
              <a:latin typeface="Cambria" panose="020405030504060302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91E46B9-B0A7-120E-1332-5B455B180961}"/>
              </a:ext>
            </a:extLst>
          </p:cNvPr>
          <p:cNvSpPr txBox="1"/>
          <p:nvPr/>
        </p:nvSpPr>
        <p:spPr>
          <a:xfrm>
            <a:off x="1407459" y="47512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2997943-BBB1-B744-D644-D011F63EAB06}"/>
              </a:ext>
            </a:extLst>
          </p:cNvPr>
          <p:cNvSpPr txBox="1"/>
          <p:nvPr/>
        </p:nvSpPr>
        <p:spPr>
          <a:xfrm>
            <a:off x="493059" y="448235"/>
            <a:ext cx="2013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8346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1" name="Group 200">
            <a:extLst>
              <a:ext uri="{FF2B5EF4-FFF2-40B4-BE49-F238E27FC236}">
                <a16:creationId xmlns:a16="http://schemas.microsoft.com/office/drawing/2014/main" id="{4ABA8609-9965-4907-931F-31D6C7D08A4E}"/>
              </a:ext>
            </a:extLst>
          </p:cNvPr>
          <p:cNvGrpSpPr/>
          <p:nvPr/>
        </p:nvGrpSpPr>
        <p:grpSpPr>
          <a:xfrm>
            <a:off x="4850271" y="166744"/>
            <a:ext cx="7200275" cy="6524512"/>
            <a:chOff x="4947528" y="169591"/>
            <a:chExt cx="7344656" cy="6655342"/>
          </a:xfrm>
        </p:grpSpPr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71644FCF-EB89-4F25-9D69-5EA93BF0E0CA}"/>
                </a:ext>
              </a:extLst>
            </p:cNvPr>
            <p:cNvSpPr/>
            <p:nvPr/>
          </p:nvSpPr>
          <p:spPr>
            <a:xfrm>
              <a:off x="11950671" y="169591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B42821B4-7941-4017-85DC-9DD183BACF48}"/>
                </a:ext>
              </a:extLst>
            </p:cNvPr>
            <p:cNvSpPr/>
            <p:nvPr/>
          </p:nvSpPr>
          <p:spPr>
            <a:xfrm>
              <a:off x="11950671" y="652750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5B1D0E28-89BC-4693-8C29-F7F2BC3AEBD7}"/>
                </a:ext>
              </a:extLst>
            </p:cNvPr>
            <p:cNvSpPr/>
            <p:nvPr/>
          </p:nvSpPr>
          <p:spPr>
            <a:xfrm>
              <a:off x="11950671" y="1135909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473554F7-2A73-41A5-81BF-0995D840425D}"/>
                </a:ext>
              </a:extLst>
            </p:cNvPr>
            <p:cNvSpPr/>
            <p:nvPr/>
          </p:nvSpPr>
          <p:spPr>
            <a:xfrm>
              <a:off x="11950671" y="1619068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61076891-27F4-4F71-9E03-10424385B5E4}"/>
                </a:ext>
              </a:extLst>
            </p:cNvPr>
            <p:cNvSpPr/>
            <p:nvPr/>
          </p:nvSpPr>
          <p:spPr>
            <a:xfrm>
              <a:off x="11950671" y="2102227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6B64C8C3-76F6-47AA-AED8-11E5E5685AF5}"/>
                </a:ext>
              </a:extLst>
            </p:cNvPr>
            <p:cNvSpPr/>
            <p:nvPr/>
          </p:nvSpPr>
          <p:spPr>
            <a:xfrm>
              <a:off x="11950671" y="2585386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F3CB1034-325B-472F-B0C4-7C02EEA5DC3A}"/>
                </a:ext>
              </a:extLst>
            </p:cNvPr>
            <p:cNvSpPr/>
            <p:nvPr/>
          </p:nvSpPr>
          <p:spPr>
            <a:xfrm>
              <a:off x="11950671" y="3068545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D60C944B-38EC-465A-8BAC-7676FDC87B3C}"/>
                </a:ext>
              </a:extLst>
            </p:cNvPr>
            <p:cNvSpPr/>
            <p:nvPr/>
          </p:nvSpPr>
          <p:spPr>
            <a:xfrm>
              <a:off x="11950671" y="3551704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F5782292-9CD3-4195-88CF-430B6CC418ED}"/>
                </a:ext>
              </a:extLst>
            </p:cNvPr>
            <p:cNvSpPr/>
            <p:nvPr/>
          </p:nvSpPr>
          <p:spPr>
            <a:xfrm>
              <a:off x="11950671" y="4034863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EF3EE1CB-B680-473A-AA6B-FF43096AA205}"/>
                </a:ext>
              </a:extLst>
            </p:cNvPr>
            <p:cNvSpPr/>
            <p:nvPr/>
          </p:nvSpPr>
          <p:spPr>
            <a:xfrm>
              <a:off x="11950671" y="4518022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87657507-C862-4895-967F-6C47735E7DB6}"/>
                </a:ext>
              </a:extLst>
            </p:cNvPr>
            <p:cNvSpPr/>
            <p:nvPr/>
          </p:nvSpPr>
          <p:spPr>
            <a:xfrm>
              <a:off x="11950671" y="5001181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B94EBBCC-B6E6-4F54-82A7-FDB9B98DC996}"/>
                </a:ext>
              </a:extLst>
            </p:cNvPr>
            <p:cNvSpPr/>
            <p:nvPr/>
          </p:nvSpPr>
          <p:spPr>
            <a:xfrm>
              <a:off x="11950671" y="5484340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987EC88D-9F7C-4120-818A-4B1E697EFAAC}"/>
                </a:ext>
              </a:extLst>
            </p:cNvPr>
            <p:cNvSpPr/>
            <p:nvPr/>
          </p:nvSpPr>
          <p:spPr>
            <a:xfrm>
              <a:off x="11950671" y="5967499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AD016FAE-FFD8-482A-A761-BC9E8F618C4E}"/>
                </a:ext>
              </a:extLst>
            </p:cNvPr>
            <p:cNvSpPr/>
            <p:nvPr/>
          </p:nvSpPr>
          <p:spPr>
            <a:xfrm>
              <a:off x="11950671" y="6450663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BA683E12-25BC-44AD-B54C-DAB6B1B692A0}"/>
                </a:ext>
              </a:extLst>
            </p:cNvPr>
            <p:cNvSpPr/>
            <p:nvPr/>
          </p:nvSpPr>
          <p:spPr>
            <a:xfrm>
              <a:off x="11411964" y="169591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7958354E-C7F3-4457-BB6A-60F2100EBB37}"/>
                </a:ext>
              </a:extLst>
            </p:cNvPr>
            <p:cNvSpPr/>
            <p:nvPr/>
          </p:nvSpPr>
          <p:spPr>
            <a:xfrm>
              <a:off x="11411964" y="652750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0E1A8622-A756-43C6-8EE7-F236123B3F51}"/>
                </a:ext>
              </a:extLst>
            </p:cNvPr>
            <p:cNvSpPr/>
            <p:nvPr/>
          </p:nvSpPr>
          <p:spPr>
            <a:xfrm>
              <a:off x="11411964" y="1135909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BF2A5B27-353A-4667-8F48-E56C68B69248}"/>
                </a:ext>
              </a:extLst>
            </p:cNvPr>
            <p:cNvSpPr/>
            <p:nvPr/>
          </p:nvSpPr>
          <p:spPr>
            <a:xfrm>
              <a:off x="11411964" y="1619068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EECFED11-85D1-4B59-A3CC-33CF8DAA469F}"/>
                </a:ext>
              </a:extLst>
            </p:cNvPr>
            <p:cNvSpPr/>
            <p:nvPr/>
          </p:nvSpPr>
          <p:spPr>
            <a:xfrm>
              <a:off x="11411964" y="2102227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F4360CE0-E9C8-44CB-8096-C890441286C7}"/>
                </a:ext>
              </a:extLst>
            </p:cNvPr>
            <p:cNvSpPr/>
            <p:nvPr/>
          </p:nvSpPr>
          <p:spPr>
            <a:xfrm>
              <a:off x="11411964" y="2585386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188D9A5E-4127-4BCB-8987-3D1A618D9FC3}"/>
                </a:ext>
              </a:extLst>
            </p:cNvPr>
            <p:cNvSpPr/>
            <p:nvPr/>
          </p:nvSpPr>
          <p:spPr>
            <a:xfrm>
              <a:off x="11411964" y="3068545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AD206FEC-0AF9-408F-A774-C6F273BCCD73}"/>
                </a:ext>
              </a:extLst>
            </p:cNvPr>
            <p:cNvSpPr/>
            <p:nvPr/>
          </p:nvSpPr>
          <p:spPr>
            <a:xfrm>
              <a:off x="11411964" y="3551704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F9719F40-126B-4276-BC88-313CD67038E4}"/>
                </a:ext>
              </a:extLst>
            </p:cNvPr>
            <p:cNvSpPr/>
            <p:nvPr/>
          </p:nvSpPr>
          <p:spPr>
            <a:xfrm>
              <a:off x="11411964" y="4034863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098A1989-2635-4556-9600-81716A531F8C}"/>
                </a:ext>
              </a:extLst>
            </p:cNvPr>
            <p:cNvSpPr/>
            <p:nvPr/>
          </p:nvSpPr>
          <p:spPr>
            <a:xfrm>
              <a:off x="11411964" y="4518022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BFC65754-738E-4D95-85E2-85C0D8BEA275}"/>
                </a:ext>
              </a:extLst>
            </p:cNvPr>
            <p:cNvSpPr/>
            <p:nvPr/>
          </p:nvSpPr>
          <p:spPr>
            <a:xfrm>
              <a:off x="11411964" y="5001181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2F88866D-6C3F-4455-8C5E-B1DCD7E37855}"/>
                </a:ext>
              </a:extLst>
            </p:cNvPr>
            <p:cNvSpPr/>
            <p:nvPr/>
          </p:nvSpPr>
          <p:spPr>
            <a:xfrm>
              <a:off x="11411964" y="5484340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DF4D6A7D-534A-4C26-8A12-AE15BB874627}"/>
                </a:ext>
              </a:extLst>
            </p:cNvPr>
            <p:cNvSpPr/>
            <p:nvPr/>
          </p:nvSpPr>
          <p:spPr>
            <a:xfrm>
              <a:off x="11411964" y="5967499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6BC0FE94-4C94-4EA7-9EE7-A78282646AE1}"/>
                </a:ext>
              </a:extLst>
            </p:cNvPr>
            <p:cNvSpPr/>
            <p:nvPr/>
          </p:nvSpPr>
          <p:spPr>
            <a:xfrm>
              <a:off x="11411964" y="6450663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8B0182A3-207D-4D68-B64B-B65FDD2CF774}"/>
                </a:ext>
              </a:extLst>
            </p:cNvPr>
            <p:cNvSpPr/>
            <p:nvPr/>
          </p:nvSpPr>
          <p:spPr>
            <a:xfrm>
              <a:off x="10873261" y="169591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A81AC501-CF8E-4494-9E5D-DBDC623374B0}"/>
                </a:ext>
              </a:extLst>
            </p:cNvPr>
            <p:cNvSpPr/>
            <p:nvPr/>
          </p:nvSpPr>
          <p:spPr>
            <a:xfrm>
              <a:off x="10873261" y="652750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F44E0B22-7E5C-4ED1-9502-658138E0F713}"/>
                </a:ext>
              </a:extLst>
            </p:cNvPr>
            <p:cNvSpPr/>
            <p:nvPr/>
          </p:nvSpPr>
          <p:spPr>
            <a:xfrm>
              <a:off x="10873261" y="1135909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1C3A2604-E77E-41C4-960C-BFE89792C922}"/>
                </a:ext>
              </a:extLst>
            </p:cNvPr>
            <p:cNvSpPr/>
            <p:nvPr/>
          </p:nvSpPr>
          <p:spPr>
            <a:xfrm>
              <a:off x="10873261" y="1619068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BD40337C-2EF5-4A61-9D98-14DB5F77213B}"/>
                </a:ext>
              </a:extLst>
            </p:cNvPr>
            <p:cNvSpPr/>
            <p:nvPr/>
          </p:nvSpPr>
          <p:spPr>
            <a:xfrm>
              <a:off x="10873261" y="2102227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FDC342CB-5872-4E56-A49D-07D6F8C3769C}"/>
                </a:ext>
              </a:extLst>
            </p:cNvPr>
            <p:cNvSpPr/>
            <p:nvPr/>
          </p:nvSpPr>
          <p:spPr>
            <a:xfrm>
              <a:off x="10873261" y="2585386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2ABAF7E5-CE88-441B-9402-ACC0A63ECF36}"/>
                </a:ext>
              </a:extLst>
            </p:cNvPr>
            <p:cNvSpPr/>
            <p:nvPr/>
          </p:nvSpPr>
          <p:spPr>
            <a:xfrm>
              <a:off x="10873261" y="3068545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028F3060-2F90-49CB-9876-D6B71F942031}"/>
                </a:ext>
              </a:extLst>
            </p:cNvPr>
            <p:cNvSpPr/>
            <p:nvPr/>
          </p:nvSpPr>
          <p:spPr>
            <a:xfrm>
              <a:off x="10873261" y="3551704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468AEE19-23AA-4A4B-B369-B70E459D8B9D}"/>
                </a:ext>
              </a:extLst>
            </p:cNvPr>
            <p:cNvSpPr/>
            <p:nvPr/>
          </p:nvSpPr>
          <p:spPr>
            <a:xfrm>
              <a:off x="10873261" y="4034863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B4D424F6-1868-4F2E-9B75-34F3E1AA37F1}"/>
                </a:ext>
              </a:extLst>
            </p:cNvPr>
            <p:cNvSpPr/>
            <p:nvPr/>
          </p:nvSpPr>
          <p:spPr>
            <a:xfrm>
              <a:off x="10873261" y="4518022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C6DE2179-CB4C-4F6B-9389-4A23DC963F2D}"/>
                </a:ext>
              </a:extLst>
            </p:cNvPr>
            <p:cNvSpPr/>
            <p:nvPr/>
          </p:nvSpPr>
          <p:spPr>
            <a:xfrm>
              <a:off x="10873261" y="5001181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3430BD9B-30A3-4CBC-BA76-CAD7BC1FFC01}"/>
                </a:ext>
              </a:extLst>
            </p:cNvPr>
            <p:cNvSpPr/>
            <p:nvPr/>
          </p:nvSpPr>
          <p:spPr>
            <a:xfrm>
              <a:off x="10873261" y="5484340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C87D5E35-CA80-4764-9BD2-B1FDBDAAC2B4}"/>
                </a:ext>
              </a:extLst>
            </p:cNvPr>
            <p:cNvSpPr/>
            <p:nvPr/>
          </p:nvSpPr>
          <p:spPr>
            <a:xfrm>
              <a:off x="10873261" y="5967499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AF4842E3-A67F-4C39-9B4D-9688F283AE39}"/>
                </a:ext>
              </a:extLst>
            </p:cNvPr>
            <p:cNvSpPr/>
            <p:nvPr/>
          </p:nvSpPr>
          <p:spPr>
            <a:xfrm>
              <a:off x="10873261" y="6450663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D17440D7-9AFA-4636-8838-D8AED7187D24}"/>
                </a:ext>
              </a:extLst>
            </p:cNvPr>
            <p:cNvSpPr/>
            <p:nvPr/>
          </p:nvSpPr>
          <p:spPr>
            <a:xfrm>
              <a:off x="10334558" y="169591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7D5F9897-AA90-4B0B-98F1-A1620AC0EDCF}"/>
                </a:ext>
              </a:extLst>
            </p:cNvPr>
            <p:cNvSpPr/>
            <p:nvPr/>
          </p:nvSpPr>
          <p:spPr>
            <a:xfrm>
              <a:off x="10334558" y="652750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1D331726-8F1F-4226-9145-96D928F12D1A}"/>
                </a:ext>
              </a:extLst>
            </p:cNvPr>
            <p:cNvSpPr/>
            <p:nvPr/>
          </p:nvSpPr>
          <p:spPr>
            <a:xfrm>
              <a:off x="10334558" y="1135909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7F1712C3-4B43-401E-8CF0-1130AA60FA76}"/>
                </a:ext>
              </a:extLst>
            </p:cNvPr>
            <p:cNvSpPr/>
            <p:nvPr/>
          </p:nvSpPr>
          <p:spPr>
            <a:xfrm>
              <a:off x="10334558" y="1619068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A11CB24D-8C81-486F-B445-CF9B31468265}"/>
                </a:ext>
              </a:extLst>
            </p:cNvPr>
            <p:cNvSpPr/>
            <p:nvPr/>
          </p:nvSpPr>
          <p:spPr>
            <a:xfrm>
              <a:off x="10334558" y="2102227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4951D70F-8F4A-4C61-9DC8-CAAEB938C1B4}"/>
                </a:ext>
              </a:extLst>
            </p:cNvPr>
            <p:cNvSpPr/>
            <p:nvPr/>
          </p:nvSpPr>
          <p:spPr>
            <a:xfrm>
              <a:off x="10334558" y="2585386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DF9EA9E9-7264-46A6-9E07-D5F3DFECC75D}"/>
                </a:ext>
              </a:extLst>
            </p:cNvPr>
            <p:cNvSpPr/>
            <p:nvPr/>
          </p:nvSpPr>
          <p:spPr>
            <a:xfrm>
              <a:off x="10334558" y="3068545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4C9FF482-A0FD-468E-8514-4A9BC95BABF5}"/>
                </a:ext>
              </a:extLst>
            </p:cNvPr>
            <p:cNvSpPr/>
            <p:nvPr/>
          </p:nvSpPr>
          <p:spPr>
            <a:xfrm>
              <a:off x="10334558" y="3551704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41070439-F568-4B6B-B1EB-3CE0346AB3E2}"/>
                </a:ext>
              </a:extLst>
            </p:cNvPr>
            <p:cNvSpPr/>
            <p:nvPr/>
          </p:nvSpPr>
          <p:spPr>
            <a:xfrm>
              <a:off x="10334558" y="4034863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1C97AA48-8B06-4EF8-BFD5-E454DC7D0F46}"/>
                </a:ext>
              </a:extLst>
            </p:cNvPr>
            <p:cNvSpPr/>
            <p:nvPr/>
          </p:nvSpPr>
          <p:spPr>
            <a:xfrm>
              <a:off x="10334558" y="4518022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A8DC17C8-D2F7-46E3-83D4-7B980A37AE6F}"/>
                </a:ext>
              </a:extLst>
            </p:cNvPr>
            <p:cNvSpPr/>
            <p:nvPr/>
          </p:nvSpPr>
          <p:spPr>
            <a:xfrm>
              <a:off x="10334558" y="5001181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B824C003-C042-425A-B9BE-1D2043DA8A71}"/>
                </a:ext>
              </a:extLst>
            </p:cNvPr>
            <p:cNvSpPr/>
            <p:nvPr/>
          </p:nvSpPr>
          <p:spPr>
            <a:xfrm>
              <a:off x="10334558" y="5484340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6034618D-D69F-4F9D-BE7E-51B6C9D10EA1}"/>
                </a:ext>
              </a:extLst>
            </p:cNvPr>
            <p:cNvSpPr/>
            <p:nvPr/>
          </p:nvSpPr>
          <p:spPr>
            <a:xfrm>
              <a:off x="10334558" y="5967499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1B54237A-FF46-4AD3-B1BF-498DC8A57B93}"/>
                </a:ext>
              </a:extLst>
            </p:cNvPr>
            <p:cNvSpPr/>
            <p:nvPr/>
          </p:nvSpPr>
          <p:spPr>
            <a:xfrm>
              <a:off x="10334558" y="6450663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41C78C6D-0A7D-4E41-A78B-B136E401F0E7}"/>
                </a:ext>
              </a:extLst>
            </p:cNvPr>
            <p:cNvSpPr/>
            <p:nvPr/>
          </p:nvSpPr>
          <p:spPr>
            <a:xfrm>
              <a:off x="9795855" y="169591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0DB06738-D800-4818-B419-4BBE5D5BEEAF}"/>
                </a:ext>
              </a:extLst>
            </p:cNvPr>
            <p:cNvSpPr/>
            <p:nvPr/>
          </p:nvSpPr>
          <p:spPr>
            <a:xfrm>
              <a:off x="9795855" y="652750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094D7B3C-C7A4-4DA9-BC1D-2CEAB8A5AA54}"/>
                </a:ext>
              </a:extLst>
            </p:cNvPr>
            <p:cNvSpPr/>
            <p:nvPr/>
          </p:nvSpPr>
          <p:spPr>
            <a:xfrm>
              <a:off x="9795855" y="1135909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0CDF3912-72B7-4744-BBBD-308D1D3FCE2C}"/>
                </a:ext>
              </a:extLst>
            </p:cNvPr>
            <p:cNvSpPr/>
            <p:nvPr/>
          </p:nvSpPr>
          <p:spPr>
            <a:xfrm>
              <a:off x="9795855" y="1619068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74F9AA98-E351-48CA-ABD5-13872C9F346E}"/>
                </a:ext>
              </a:extLst>
            </p:cNvPr>
            <p:cNvSpPr/>
            <p:nvPr/>
          </p:nvSpPr>
          <p:spPr>
            <a:xfrm>
              <a:off x="9795855" y="2102227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E8D98F0F-8A53-4F37-A695-21683059CD24}"/>
                </a:ext>
              </a:extLst>
            </p:cNvPr>
            <p:cNvSpPr/>
            <p:nvPr/>
          </p:nvSpPr>
          <p:spPr>
            <a:xfrm>
              <a:off x="9795855" y="2585386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BD3E6B4A-A10C-4F2C-8B4E-D9149DB35289}"/>
                </a:ext>
              </a:extLst>
            </p:cNvPr>
            <p:cNvSpPr/>
            <p:nvPr/>
          </p:nvSpPr>
          <p:spPr>
            <a:xfrm>
              <a:off x="9795855" y="3068545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1C7DC6C8-263D-48DB-8F25-884B96A40919}"/>
                </a:ext>
              </a:extLst>
            </p:cNvPr>
            <p:cNvSpPr/>
            <p:nvPr/>
          </p:nvSpPr>
          <p:spPr>
            <a:xfrm>
              <a:off x="9795855" y="3551704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03192624-6299-48BD-8B4B-6E80CDDCF46E}"/>
                </a:ext>
              </a:extLst>
            </p:cNvPr>
            <p:cNvSpPr/>
            <p:nvPr/>
          </p:nvSpPr>
          <p:spPr>
            <a:xfrm>
              <a:off x="9795855" y="4034863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7BE6C1CE-5973-4760-B910-CB5904935438}"/>
                </a:ext>
              </a:extLst>
            </p:cNvPr>
            <p:cNvSpPr/>
            <p:nvPr/>
          </p:nvSpPr>
          <p:spPr>
            <a:xfrm>
              <a:off x="9795855" y="4518022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828CC8F5-503D-4CC0-AD07-5454196C395B}"/>
                </a:ext>
              </a:extLst>
            </p:cNvPr>
            <p:cNvSpPr/>
            <p:nvPr/>
          </p:nvSpPr>
          <p:spPr>
            <a:xfrm>
              <a:off x="9795855" y="5001181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EB90BFB9-72A5-4AD7-B4BE-6D442F8FF29B}"/>
                </a:ext>
              </a:extLst>
            </p:cNvPr>
            <p:cNvSpPr/>
            <p:nvPr/>
          </p:nvSpPr>
          <p:spPr>
            <a:xfrm>
              <a:off x="9795855" y="5484340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78A8DFD1-3524-4886-A1B8-2D6D6FA07956}"/>
                </a:ext>
              </a:extLst>
            </p:cNvPr>
            <p:cNvSpPr/>
            <p:nvPr/>
          </p:nvSpPr>
          <p:spPr>
            <a:xfrm>
              <a:off x="9795855" y="5967499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04C1430B-8CD8-40D0-A6D6-BC456BC95A59}"/>
                </a:ext>
              </a:extLst>
            </p:cNvPr>
            <p:cNvSpPr/>
            <p:nvPr/>
          </p:nvSpPr>
          <p:spPr>
            <a:xfrm>
              <a:off x="9795855" y="6450663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72F5B4E9-C79B-4274-B4C6-EA42935FB01D}"/>
                </a:ext>
              </a:extLst>
            </p:cNvPr>
            <p:cNvSpPr/>
            <p:nvPr/>
          </p:nvSpPr>
          <p:spPr>
            <a:xfrm>
              <a:off x="9257152" y="169591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74AB1383-A016-4BBA-A205-FFEA1093313E}"/>
                </a:ext>
              </a:extLst>
            </p:cNvPr>
            <p:cNvSpPr/>
            <p:nvPr/>
          </p:nvSpPr>
          <p:spPr>
            <a:xfrm>
              <a:off x="9257152" y="652750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C04E833A-9E9A-4DCD-8010-0323A2E1A909}"/>
                </a:ext>
              </a:extLst>
            </p:cNvPr>
            <p:cNvSpPr/>
            <p:nvPr/>
          </p:nvSpPr>
          <p:spPr>
            <a:xfrm>
              <a:off x="9257152" y="1135909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414B2FDB-4E60-44F3-96FF-C7A1DFE71DED}"/>
                </a:ext>
              </a:extLst>
            </p:cNvPr>
            <p:cNvSpPr/>
            <p:nvPr/>
          </p:nvSpPr>
          <p:spPr>
            <a:xfrm>
              <a:off x="9257152" y="1619068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1FDEB3AB-9D0C-4BDD-A081-DBDDBFD2368A}"/>
                </a:ext>
              </a:extLst>
            </p:cNvPr>
            <p:cNvSpPr/>
            <p:nvPr/>
          </p:nvSpPr>
          <p:spPr>
            <a:xfrm>
              <a:off x="9257152" y="2102227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FDF4EAFC-CE1E-4641-B839-1FF9BC871D70}"/>
                </a:ext>
              </a:extLst>
            </p:cNvPr>
            <p:cNvSpPr/>
            <p:nvPr/>
          </p:nvSpPr>
          <p:spPr>
            <a:xfrm>
              <a:off x="9257152" y="2585386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53A515A9-1952-49B6-8F6F-6D0DE80E3EC8}"/>
                </a:ext>
              </a:extLst>
            </p:cNvPr>
            <p:cNvSpPr/>
            <p:nvPr/>
          </p:nvSpPr>
          <p:spPr>
            <a:xfrm>
              <a:off x="9257152" y="3068545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059461D5-8349-47F8-9C2C-45A585BF5A5D}"/>
                </a:ext>
              </a:extLst>
            </p:cNvPr>
            <p:cNvSpPr/>
            <p:nvPr/>
          </p:nvSpPr>
          <p:spPr>
            <a:xfrm>
              <a:off x="9257152" y="3551704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8AFDA0D8-EAB5-4642-8607-9967969BD498}"/>
                </a:ext>
              </a:extLst>
            </p:cNvPr>
            <p:cNvSpPr/>
            <p:nvPr/>
          </p:nvSpPr>
          <p:spPr>
            <a:xfrm>
              <a:off x="9257152" y="4034863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F6161313-E59D-4BE0-A74D-AA4BDFB02E7E}"/>
                </a:ext>
              </a:extLst>
            </p:cNvPr>
            <p:cNvSpPr/>
            <p:nvPr/>
          </p:nvSpPr>
          <p:spPr>
            <a:xfrm>
              <a:off x="9257152" y="4518022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90B50CC3-95BD-4420-B021-BA385C1548C9}"/>
                </a:ext>
              </a:extLst>
            </p:cNvPr>
            <p:cNvSpPr/>
            <p:nvPr/>
          </p:nvSpPr>
          <p:spPr>
            <a:xfrm>
              <a:off x="9257152" y="5001181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0BD423DD-26FC-4ED8-9104-193D1C23C255}"/>
                </a:ext>
              </a:extLst>
            </p:cNvPr>
            <p:cNvSpPr/>
            <p:nvPr/>
          </p:nvSpPr>
          <p:spPr>
            <a:xfrm>
              <a:off x="9257152" y="5484340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CA2F5C41-0089-45AB-9084-7819241C5D97}"/>
                </a:ext>
              </a:extLst>
            </p:cNvPr>
            <p:cNvSpPr/>
            <p:nvPr/>
          </p:nvSpPr>
          <p:spPr>
            <a:xfrm>
              <a:off x="9257152" y="5967499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B98DCC29-4F98-480C-8A9F-03D3D8AEB92B}"/>
                </a:ext>
              </a:extLst>
            </p:cNvPr>
            <p:cNvSpPr/>
            <p:nvPr/>
          </p:nvSpPr>
          <p:spPr>
            <a:xfrm>
              <a:off x="9257152" y="6450663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DD973B95-672E-408C-9FE4-9F342C5C043C}"/>
                </a:ext>
              </a:extLst>
            </p:cNvPr>
            <p:cNvSpPr/>
            <p:nvPr/>
          </p:nvSpPr>
          <p:spPr>
            <a:xfrm>
              <a:off x="8718449" y="169591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29F5B979-14A3-4C3B-B018-660D3684C73D}"/>
                </a:ext>
              </a:extLst>
            </p:cNvPr>
            <p:cNvSpPr/>
            <p:nvPr/>
          </p:nvSpPr>
          <p:spPr>
            <a:xfrm>
              <a:off x="8718449" y="652750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F81B87FA-B72F-45D1-81CC-5F6429CC3F03}"/>
                </a:ext>
              </a:extLst>
            </p:cNvPr>
            <p:cNvSpPr/>
            <p:nvPr/>
          </p:nvSpPr>
          <p:spPr>
            <a:xfrm>
              <a:off x="8718449" y="1135909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A7ED3AF1-CE38-4645-A507-620F95361A41}"/>
                </a:ext>
              </a:extLst>
            </p:cNvPr>
            <p:cNvSpPr/>
            <p:nvPr/>
          </p:nvSpPr>
          <p:spPr>
            <a:xfrm>
              <a:off x="8718449" y="1619068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06836357-22A4-4EE9-B3D2-67663F92C597}"/>
                </a:ext>
              </a:extLst>
            </p:cNvPr>
            <p:cNvSpPr/>
            <p:nvPr/>
          </p:nvSpPr>
          <p:spPr>
            <a:xfrm>
              <a:off x="8718449" y="2102227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768EA4A8-FD51-4D16-810C-73272578BE55}"/>
                </a:ext>
              </a:extLst>
            </p:cNvPr>
            <p:cNvSpPr/>
            <p:nvPr/>
          </p:nvSpPr>
          <p:spPr>
            <a:xfrm>
              <a:off x="8718449" y="2585386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DAA184AE-7375-4421-8C2C-72D5005F78D9}"/>
                </a:ext>
              </a:extLst>
            </p:cNvPr>
            <p:cNvSpPr/>
            <p:nvPr/>
          </p:nvSpPr>
          <p:spPr>
            <a:xfrm>
              <a:off x="8718449" y="3068545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DF857579-69B6-418F-8866-B6D1D415C05C}"/>
                </a:ext>
              </a:extLst>
            </p:cNvPr>
            <p:cNvSpPr/>
            <p:nvPr/>
          </p:nvSpPr>
          <p:spPr>
            <a:xfrm>
              <a:off x="8718449" y="3551704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547D6502-0A9D-428C-93AE-462E64A97233}"/>
                </a:ext>
              </a:extLst>
            </p:cNvPr>
            <p:cNvSpPr/>
            <p:nvPr/>
          </p:nvSpPr>
          <p:spPr>
            <a:xfrm>
              <a:off x="8718449" y="4034863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A1D6479C-6A96-4AF2-B295-C7225678162F}"/>
                </a:ext>
              </a:extLst>
            </p:cNvPr>
            <p:cNvSpPr/>
            <p:nvPr/>
          </p:nvSpPr>
          <p:spPr>
            <a:xfrm>
              <a:off x="8718449" y="4518022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DAECA1BD-3667-4B80-B429-847C048BCA30}"/>
                </a:ext>
              </a:extLst>
            </p:cNvPr>
            <p:cNvSpPr/>
            <p:nvPr/>
          </p:nvSpPr>
          <p:spPr>
            <a:xfrm>
              <a:off x="8718449" y="5001181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23B971A5-219E-40B2-BBA4-786B77F87CE7}"/>
                </a:ext>
              </a:extLst>
            </p:cNvPr>
            <p:cNvSpPr/>
            <p:nvPr/>
          </p:nvSpPr>
          <p:spPr>
            <a:xfrm>
              <a:off x="8718449" y="5484340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99A171C1-3C03-4823-ADC7-E68AFCDD032A}"/>
                </a:ext>
              </a:extLst>
            </p:cNvPr>
            <p:cNvSpPr/>
            <p:nvPr/>
          </p:nvSpPr>
          <p:spPr>
            <a:xfrm>
              <a:off x="8718449" y="5967499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EBE538FB-82CD-4439-B7E2-888EC79327FF}"/>
                </a:ext>
              </a:extLst>
            </p:cNvPr>
            <p:cNvSpPr/>
            <p:nvPr/>
          </p:nvSpPr>
          <p:spPr>
            <a:xfrm>
              <a:off x="8718449" y="6450663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3F5D53D2-9308-4FD3-9CDE-52C55EE1E203}"/>
                </a:ext>
              </a:extLst>
            </p:cNvPr>
            <p:cNvSpPr/>
            <p:nvPr/>
          </p:nvSpPr>
          <p:spPr>
            <a:xfrm>
              <a:off x="8179746" y="169591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04F82B65-5C89-4EC8-9B64-883D3DFF06E8}"/>
                </a:ext>
              </a:extLst>
            </p:cNvPr>
            <p:cNvSpPr/>
            <p:nvPr/>
          </p:nvSpPr>
          <p:spPr>
            <a:xfrm>
              <a:off x="8179746" y="652750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DB883465-DD48-4B6C-A839-2F598503045B}"/>
                </a:ext>
              </a:extLst>
            </p:cNvPr>
            <p:cNvSpPr/>
            <p:nvPr/>
          </p:nvSpPr>
          <p:spPr>
            <a:xfrm>
              <a:off x="8179746" y="1135909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AE70CBCD-5BA7-42C5-B370-1E1BBF149313}"/>
                </a:ext>
              </a:extLst>
            </p:cNvPr>
            <p:cNvSpPr/>
            <p:nvPr/>
          </p:nvSpPr>
          <p:spPr>
            <a:xfrm>
              <a:off x="8179746" y="1619068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91926487-5F3D-47AF-AEFE-B9B6E2EC45AE}"/>
                </a:ext>
              </a:extLst>
            </p:cNvPr>
            <p:cNvSpPr/>
            <p:nvPr/>
          </p:nvSpPr>
          <p:spPr>
            <a:xfrm>
              <a:off x="8179746" y="2102227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BB24F305-768A-4831-83C4-F60929A26098}"/>
                </a:ext>
              </a:extLst>
            </p:cNvPr>
            <p:cNvSpPr/>
            <p:nvPr/>
          </p:nvSpPr>
          <p:spPr>
            <a:xfrm>
              <a:off x="8179746" y="2585386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2444C9C0-E175-46B5-AFB8-DAAAD278E80F}"/>
                </a:ext>
              </a:extLst>
            </p:cNvPr>
            <p:cNvSpPr/>
            <p:nvPr/>
          </p:nvSpPr>
          <p:spPr>
            <a:xfrm>
              <a:off x="8179746" y="3068545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6C839B49-4E06-48A6-B35A-89FBCB90719F}"/>
                </a:ext>
              </a:extLst>
            </p:cNvPr>
            <p:cNvSpPr/>
            <p:nvPr/>
          </p:nvSpPr>
          <p:spPr>
            <a:xfrm>
              <a:off x="8179746" y="3551704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7ADFCDEB-18F8-4C24-878E-AC2F8D12AAE2}"/>
                </a:ext>
              </a:extLst>
            </p:cNvPr>
            <p:cNvSpPr/>
            <p:nvPr/>
          </p:nvSpPr>
          <p:spPr>
            <a:xfrm>
              <a:off x="8179746" y="4034863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299D19FA-ED15-49AA-AB17-4D48C795A9E5}"/>
                </a:ext>
              </a:extLst>
            </p:cNvPr>
            <p:cNvSpPr/>
            <p:nvPr/>
          </p:nvSpPr>
          <p:spPr>
            <a:xfrm>
              <a:off x="8179746" y="4518022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680884B4-D301-43BB-9EE6-6DADD6F73457}"/>
                </a:ext>
              </a:extLst>
            </p:cNvPr>
            <p:cNvSpPr/>
            <p:nvPr/>
          </p:nvSpPr>
          <p:spPr>
            <a:xfrm>
              <a:off x="8179746" y="5001181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CB70FE5E-06F2-4B7B-98AD-14A5F11CD729}"/>
                </a:ext>
              </a:extLst>
            </p:cNvPr>
            <p:cNvSpPr/>
            <p:nvPr/>
          </p:nvSpPr>
          <p:spPr>
            <a:xfrm>
              <a:off x="8179746" y="5484340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E692BF58-02C3-44C0-82A6-23515E9D609A}"/>
                </a:ext>
              </a:extLst>
            </p:cNvPr>
            <p:cNvSpPr/>
            <p:nvPr/>
          </p:nvSpPr>
          <p:spPr>
            <a:xfrm>
              <a:off x="8179746" y="5967499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2E957E55-87E0-4E88-9335-70995EA9F293}"/>
                </a:ext>
              </a:extLst>
            </p:cNvPr>
            <p:cNvSpPr/>
            <p:nvPr/>
          </p:nvSpPr>
          <p:spPr>
            <a:xfrm>
              <a:off x="8179746" y="6450663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0C406CD6-A319-44AD-B85D-FC6585699728}"/>
                </a:ext>
              </a:extLst>
            </p:cNvPr>
            <p:cNvSpPr/>
            <p:nvPr/>
          </p:nvSpPr>
          <p:spPr>
            <a:xfrm>
              <a:off x="7641043" y="169591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F29EA322-05B3-442A-8357-49B58D477F19}"/>
                </a:ext>
              </a:extLst>
            </p:cNvPr>
            <p:cNvSpPr/>
            <p:nvPr/>
          </p:nvSpPr>
          <p:spPr>
            <a:xfrm>
              <a:off x="7641043" y="652750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EE163FA1-1662-4963-98DC-E0CC1E15D644}"/>
                </a:ext>
              </a:extLst>
            </p:cNvPr>
            <p:cNvSpPr/>
            <p:nvPr/>
          </p:nvSpPr>
          <p:spPr>
            <a:xfrm>
              <a:off x="7641043" y="1135909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5E3AF7B3-DAC0-4D19-82E8-9AECA1ACED60}"/>
                </a:ext>
              </a:extLst>
            </p:cNvPr>
            <p:cNvSpPr/>
            <p:nvPr/>
          </p:nvSpPr>
          <p:spPr>
            <a:xfrm>
              <a:off x="7641043" y="1619068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5352ACBB-BEE0-4D8A-9665-5291F3EC1D54}"/>
                </a:ext>
              </a:extLst>
            </p:cNvPr>
            <p:cNvSpPr/>
            <p:nvPr/>
          </p:nvSpPr>
          <p:spPr>
            <a:xfrm>
              <a:off x="7641043" y="2102227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52C8A7E7-77CE-41EB-BB3D-ABB324DCE1C3}"/>
                </a:ext>
              </a:extLst>
            </p:cNvPr>
            <p:cNvSpPr/>
            <p:nvPr/>
          </p:nvSpPr>
          <p:spPr>
            <a:xfrm>
              <a:off x="7641043" y="2585386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56167BCB-EB24-40DE-A3C5-9C8CCF0EC6A9}"/>
                </a:ext>
              </a:extLst>
            </p:cNvPr>
            <p:cNvSpPr/>
            <p:nvPr/>
          </p:nvSpPr>
          <p:spPr>
            <a:xfrm>
              <a:off x="7641043" y="3068545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DE0695F4-37FC-4450-B194-0ACF41CC4C6B}"/>
                </a:ext>
              </a:extLst>
            </p:cNvPr>
            <p:cNvSpPr/>
            <p:nvPr/>
          </p:nvSpPr>
          <p:spPr>
            <a:xfrm>
              <a:off x="7641043" y="3551704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E127A8A7-08FA-40AD-98EA-6FF2BF2F8CD0}"/>
                </a:ext>
              </a:extLst>
            </p:cNvPr>
            <p:cNvSpPr/>
            <p:nvPr/>
          </p:nvSpPr>
          <p:spPr>
            <a:xfrm>
              <a:off x="7641043" y="4034863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F810CA94-57EA-4F40-A172-1239618BE564}"/>
                </a:ext>
              </a:extLst>
            </p:cNvPr>
            <p:cNvSpPr/>
            <p:nvPr/>
          </p:nvSpPr>
          <p:spPr>
            <a:xfrm>
              <a:off x="7641043" y="4518022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8AFADE87-6196-4640-8EE6-19D0EB9CBDF8}"/>
                </a:ext>
              </a:extLst>
            </p:cNvPr>
            <p:cNvSpPr/>
            <p:nvPr/>
          </p:nvSpPr>
          <p:spPr>
            <a:xfrm>
              <a:off x="7641043" y="5001181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D40CDD89-528C-4F74-83BB-070522A32DFE}"/>
                </a:ext>
              </a:extLst>
            </p:cNvPr>
            <p:cNvSpPr/>
            <p:nvPr/>
          </p:nvSpPr>
          <p:spPr>
            <a:xfrm>
              <a:off x="7641043" y="5484340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F44F2140-FBC3-47E4-81BB-DD33A0EE984F}"/>
                </a:ext>
              </a:extLst>
            </p:cNvPr>
            <p:cNvSpPr/>
            <p:nvPr/>
          </p:nvSpPr>
          <p:spPr>
            <a:xfrm>
              <a:off x="7641043" y="5967499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4395A9DB-70B3-4294-B825-E0473F714F8D}"/>
                </a:ext>
              </a:extLst>
            </p:cNvPr>
            <p:cNvSpPr/>
            <p:nvPr/>
          </p:nvSpPr>
          <p:spPr>
            <a:xfrm>
              <a:off x="7641043" y="6450663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FF9F3594-2347-4DBA-9D10-B25C6212C660}"/>
                </a:ext>
              </a:extLst>
            </p:cNvPr>
            <p:cNvSpPr/>
            <p:nvPr/>
          </p:nvSpPr>
          <p:spPr>
            <a:xfrm>
              <a:off x="7102340" y="169591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0E6B021B-E131-4B2A-B909-10A6EC861128}"/>
                </a:ext>
              </a:extLst>
            </p:cNvPr>
            <p:cNvSpPr/>
            <p:nvPr/>
          </p:nvSpPr>
          <p:spPr>
            <a:xfrm>
              <a:off x="7102340" y="652750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B2EDD2AD-BCAE-4528-95C7-13E93247E14E}"/>
                </a:ext>
              </a:extLst>
            </p:cNvPr>
            <p:cNvSpPr/>
            <p:nvPr/>
          </p:nvSpPr>
          <p:spPr>
            <a:xfrm>
              <a:off x="7102340" y="1135909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88AC0499-7BD9-4B67-B167-3AE3A76A3290}"/>
                </a:ext>
              </a:extLst>
            </p:cNvPr>
            <p:cNvSpPr/>
            <p:nvPr/>
          </p:nvSpPr>
          <p:spPr>
            <a:xfrm>
              <a:off x="7102340" y="1619068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CC957CF7-954D-44B1-A926-88EBBE7EB8DB}"/>
                </a:ext>
              </a:extLst>
            </p:cNvPr>
            <p:cNvSpPr/>
            <p:nvPr/>
          </p:nvSpPr>
          <p:spPr>
            <a:xfrm>
              <a:off x="7102340" y="2102227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120B6F6F-AAE4-4DA3-949E-35F7CCDA3DB8}"/>
                </a:ext>
              </a:extLst>
            </p:cNvPr>
            <p:cNvSpPr/>
            <p:nvPr/>
          </p:nvSpPr>
          <p:spPr>
            <a:xfrm>
              <a:off x="7102340" y="2585386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55690B9C-DB6F-4982-A094-8A6DB9F55FA5}"/>
                </a:ext>
              </a:extLst>
            </p:cNvPr>
            <p:cNvSpPr/>
            <p:nvPr/>
          </p:nvSpPr>
          <p:spPr>
            <a:xfrm>
              <a:off x="7102340" y="3068545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E572AB0B-BEEF-4948-9B22-07242D632822}"/>
                </a:ext>
              </a:extLst>
            </p:cNvPr>
            <p:cNvSpPr/>
            <p:nvPr/>
          </p:nvSpPr>
          <p:spPr>
            <a:xfrm>
              <a:off x="7102340" y="3551704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A6C9EACE-2BB8-4AEF-AD38-96BC0234F4B6}"/>
                </a:ext>
              </a:extLst>
            </p:cNvPr>
            <p:cNvSpPr/>
            <p:nvPr/>
          </p:nvSpPr>
          <p:spPr>
            <a:xfrm>
              <a:off x="7102340" y="4034863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0D46A274-71DC-42A1-ABFF-BF7D68813CF7}"/>
                </a:ext>
              </a:extLst>
            </p:cNvPr>
            <p:cNvSpPr/>
            <p:nvPr/>
          </p:nvSpPr>
          <p:spPr>
            <a:xfrm>
              <a:off x="7102340" y="4518022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2240E7DF-AE66-466A-A750-DA5E153142FB}"/>
                </a:ext>
              </a:extLst>
            </p:cNvPr>
            <p:cNvSpPr/>
            <p:nvPr/>
          </p:nvSpPr>
          <p:spPr>
            <a:xfrm>
              <a:off x="7102340" y="5001181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E2B8F68A-0590-4E9D-A037-6EF965E57CA5}"/>
                </a:ext>
              </a:extLst>
            </p:cNvPr>
            <p:cNvSpPr/>
            <p:nvPr/>
          </p:nvSpPr>
          <p:spPr>
            <a:xfrm>
              <a:off x="7102340" y="5484340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9E7A568F-3F77-4CCE-9E6C-9210174CF2D5}"/>
                </a:ext>
              </a:extLst>
            </p:cNvPr>
            <p:cNvSpPr/>
            <p:nvPr/>
          </p:nvSpPr>
          <p:spPr>
            <a:xfrm>
              <a:off x="7102340" y="5967499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C456255A-C4D4-4F6F-84E4-84B5AB294B69}"/>
                </a:ext>
              </a:extLst>
            </p:cNvPr>
            <p:cNvSpPr/>
            <p:nvPr/>
          </p:nvSpPr>
          <p:spPr>
            <a:xfrm>
              <a:off x="7102340" y="6450663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C44177B6-BAAE-4859-AAD0-4612DC87EEF8}"/>
                </a:ext>
              </a:extLst>
            </p:cNvPr>
            <p:cNvSpPr/>
            <p:nvPr/>
          </p:nvSpPr>
          <p:spPr>
            <a:xfrm>
              <a:off x="6563637" y="169591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F94EB2AC-9018-4DEF-8B77-1A89273E7EB4}"/>
                </a:ext>
              </a:extLst>
            </p:cNvPr>
            <p:cNvSpPr/>
            <p:nvPr/>
          </p:nvSpPr>
          <p:spPr>
            <a:xfrm>
              <a:off x="6563637" y="652750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EAC74BF1-4049-4AF1-9A59-DB05E5DF8F59}"/>
                </a:ext>
              </a:extLst>
            </p:cNvPr>
            <p:cNvSpPr/>
            <p:nvPr/>
          </p:nvSpPr>
          <p:spPr>
            <a:xfrm>
              <a:off x="6563637" y="1135909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9F3EB921-DAAD-4EDF-AE42-046140CCDA6C}"/>
                </a:ext>
              </a:extLst>
            </p:cNvPr>
            <p:cNvSpPr/>
            <p:nvPr/>
          </p:nvSpPr>
          <p:spPr>
            <a:xfrm>
              <a:off x="6563637" y="1619068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C6FBAF04-BF66-4D8C-8EF8-601C7F2CD855}"/>
                </a:ext>
              </a:extLst>
            </p:cNvPr>
            <p:cNvSpPr/>
            <p:nvPr/>
          </p:nvSpPr>
          <p:spPr>
            <a:xfrm>
              <a:off x="6563637" y="2102227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14CA2923-9EA0-41E0-ABD8-980AAA3BB56F}"/>
                </a:ext>
              </a:extLst>
            </p:cNvPr>
            <p:cNvSpPr/>
            <p:nvPr/>
          </p:nvSpPr>
          <p:spPr>
            <a:xfrm>
              <a:off x="6563637" y="2585386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41203E8E-8A32-450C-B257-F9F383BDFB79}"/>
                </a:ext>
              </a:extLst>
            </p:cNvPr>
            <p:cNvSpPr/>
            <p:nvPr/>
          </p:nvSpPr>
          <p:spPr>
            <a:xfrm>
              <a:off x="6563637" y="3068545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64ED497B-0DBB-42AE-9107-B2988F789C2E}"/>
                </a:ext>
              </a:extLst>
            </p:cNvPr>
            <p:cNvSpPr/>
            <p:nvPr/>
          </p:nvSpPr>
          <p:spPr>
            <a:xfrm>
              <a:off x="6563637" y="3551704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17EE7653-1159-42BD-B898-705CA8E49F3A}"/>
                </a:ext>
              </a:extLst>
            </p:cNvPr>
            <p:cNvSpPr/>
            <p:nvPr/>
          </p:nvSpPr>
          <p:spPr>
            <a:xfrm>
              <a:off x="6563637" y="4034863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A91E353D-A0E6-4737-A01E-37B7E97DAF2B}"/>
                </a:ext>
              </a:extLst>
            </p:cNvPr>
            <p:cNvSpPr/>
            <p:nvPr/>
          </p:nvSpPr>
          <p:spPr>
            <a:xfrm>
              <a:off x="6563637" y="4518022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D128D9C3-A8A1-4AA8-9C3F-0006DE7693C7}"/>
                </a:ext>
              </a:extLst>
            </p:cNvPr>
            <p:cNvSpPr/>
            <p:nvPr/>
          </p:nvSpPr>
          <p:spPr>
            <a:xfrm>
              <a:off x="6563637" y="5001181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338B80DD-0134-4E47-BBC1-A6ED45AD23AE}"/>
                </a:ext>
              </a:extLst>
            </p:cNvPr>
            <p:cNvSpPr/>
            <p:nvPr/>
          </p:nvSpPr>
          <p:spPr>
            <a:xfrm>
              <a:off x="6563637" y="5484340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70A40B82-66F4-4590-8160-2F77EFFE1459}"/>
                </a:ext>
              </a:extLst>
            </p:cNvPr>
            <p:cNvSpPr/>
            <p:nvPr/>
          </p:nvSpPr>
          <p:spPr>
            <a:xfrm>
              <a:off x="6563637" y="5967499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DC0B9007-C434-478A-8675-4DE79B93C0F8}"/>
                </a:ext>
              </a:extLst>
            </p:cNvPr>
            <p:cNvSpPr/>
            <p:nvPr/>
          </p:nvSpPr>
          <p:spPr>
            <a:xfrm>
              <a:off x="6563637" y="6450663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FEBF36AC-19E3-4AF8-9587-86527C2B4AED}"/>
                </a:ext>
              </a:extLst>
            </p:cNvPr>
            <p:cNvSpPr/>
            <p:nvPr/>
          </p:nvSpPr>
          <p:spPr>
            <a:xfrm>
              <a:off x="6024934" y="169591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BE360873-5713-44F9-92B0-AD9AEAE8CD6B}"/>
                </a:ext>
              </a:extLst>
            </p:cNvPr>
            <p:cNvSpPr/>
            <p:nvPr/>
          </p:nvSpPr>
          <p:spPr>
            <a:xfrm>
              <a:off x="6024934" y="652750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B60C51BE-BE2A-4E43-A5CC-5605676EAB46}"/>
                </a:ext>
              </a:extLst>
            </p:cNvPr>
            <p:cNvSpPr/>
            <p:nvPr/>
          </p:nvSpPr>
          <p:spPr>
            <a:xfrm>
              <a:off x="6024934" y="1135909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4215609E-8850-4CA4-88F6-EF9DC1F4FEBD}"/>
                </a:ext>
              </a:extLst>
            </p:cNvPr>
            <p:cNvSpPr/>
            <p:nvPr/>
          </p:nvSpPr>
          <p:spPr>
            <a:xfrm>
              <a:off x="6024934" y="1619068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1D06A7B0-966A-4F74-94AE-B030F9FB12A1}"/>
                </a:ext>
              </a:extLst>
            </p:cNvPr>
            <p:cNvSpPr/>
            <p:nvPr/>
          </p:nvSpPr>
          <p:spPr>
            <a:xfrm>
              <a:off x="6024934" y="2102227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74E06FE9-F8F2-46AA-A8ED-B501577FEA6E}"/>
                </a:ext>
              </a:extLst>
            </p:cNvPr>
            <p:cNvSpPr/>
            <p:nvPr/>
          </p:nvSpPr>
          <p:spPr>
            <a:xfrm>
              <a:off x="6024934" y="2585386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B6BFE7B6-4BC1-4573-96CC-852EC4BC38AC}"/>
                </a:ext>
              </a:extLst>
            </p:cNvPr>
            <p:cNvSpPr/>
            <p:nvPr/>
          </p:nvSpPr>
          <p:spPr>
            <a:xfrm>
              <a:off x="6024934" y="3068545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2D6C003B-956A-4172-9CA6-42B66584DE84}"/>
                </a:ext>
              </a:extLst>
            </p:cNvPr>
            <p:cNvSpPr/>
            <p:nvPr/>
          </p:nvSpPr>
          <p:spPr>
            <a:xfrm>
              <a:off x="6024934" y="3551704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6B317DCB-9AB1-4F9D-BA8B-7763B8C65A0A}"/>
                </a:ext>
              </a:extLst>
            </p:cNvPr>
            <p:cNvSpPr/>
            <p:nvPr/>
          </p:nvSpPr>
          <p:spPr>
            <a:xfrm>
              <a:off x="6024934" y="4034863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5D1563EA-7CC5-45AD-868C-76FFFC1C8C5E}"/>
                </a:ext>
              </a:extLst>
            </p:cNvPr>
            <p:cNvSpPr/>
            <p:nvPr/>
          </p:nvSpPr>
          <p:spPr>
            <a:xfrm>
              <a:off x="6024934" y="4518022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A7EA62E5-7A3F-4B40-A3DA-DFC9A77115E0}"/>
                </a:ext>
              </a:extLst>
            </p:cNvPr>
            <p:cNvSpPr/>
            <p:nvPr/>
          </p:nvSpPr>
          <p:spPr>
            <a:xfrm>
              <a:off x="6024934" y="5001181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0FCBF233-5526-40F3-8801-6AA4A8C69692}"/>
                </a:ext>
              </a:extLst>
            </p:cNvPr>
            <p:cNvSpPr/>
            <p:nvPr/>
          </p:nvSpPr>
          <p:spPr>
            <a:xfrm>
              <a:off x="6024934" y="5484340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B7F956C3-20E8-44A8-8660-829A4E67309F}"/>
                </a:ext>
              </a:extLst>
            </p:cNvPr>
            <p:cNvSpPr/>
            <p:nvPr/>
          </p:nvSpPr>
          <p:spPr>
            <a:xfrm>
              <a:off x="6024934" y="5967499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DFBEC22B-CA75-414A-9121-E437FCB6023C}"/>
                </a:ext>
              </a:extLst>
            </p:cNvPr>
            <p:cNvSpPr/>
            <p:nvPr/>
          </p:nvSpPr>
          <p:spPr>
            <a:xfrm>
              <a:off x="6024934" y="6450663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3A5B9712-246B-4F4C-87FE-FEE03355642F}"/>
                </a:ext>
              </a:extLst>
            </p:cNvPr>
            <p:cNvSpPr/>
            <p:nvPr/>
          </p:nvSpPr>
          <p:spPr>
            <a:xfrm>
              <a:off x="5486231" y="169591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C3298E9A-97D9-45C2-9284-A384F3999DA9}"/>
                </a:ext>
              </a:extLst>
            </p:cNvPr>
            <p:cNvSpPr/>
            <p:nvPr/>
          </p:nvSpPr>
          <p:spPr>
            <a:xfrm>
              <a:off x="5486231" y="652750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C746C3C2-7EF9-4F8C-8531-F4BDDBEDEA29}"/>
                </a:ext>
              </a:extLst>
            </p:cNvPr>
            <p:cNvSpPr/>
            <p:nvPr/>
          </p:nvSpPr>
          <p:spPr>
            <a:xfrm>
              <a:off x="5486231" y="1135909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A8A0F454-1287-42CD-A4EE-B75EA6AF1642}"/>
                </a:ext>
              </a:extLst>
            </p:cNvPr>
            <p:cNvSpPr/>
            <p:nvPr/>
          </p:nvSpPr>
          <p:spPr>
            <a:xfrm>
              <a:off x="5486231" y="1619068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B64878F5-AF8F-467B-A27A-6D746C031D0C}"/>
                </a:ext>
              </a:extLst>
            </p:cNvPr>
            <p:cNvSpPr/>
            <p:nvPr/>
          </p:nvSpPr>
          <p:spPr>
            <a:xfrm>
              <a:off x="5486231" y="2102227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99B8046E-15E3-47A3-BD5F-E20BFB978A0C}"/>
                </a:ext>
              </a:extLst>
            </p:cNvPr>
            <p:cNvSpPr/>
            <p:nvPr/>
          </p:nvSpPr>
          <p:spPr>
            <a:xfrm>
              <a:off x="5486231" y="2585386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61505891-2099-41CB-9C3A-FC268A8D3C7B}"/>
                </a:ext>
              </a:extLst>
            </p:cNvPr>
            <p:cNvSpPr/>
            <p:nvPr/>
          </p:nvSpPr>
          <p:spPr>
            <a:xfrm>
              <a:off x="5486231" y="3068545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1D550E3B-A2D8-49C6-9356-4CFCD843CDA6}"/>
                </a:ext>
              </a:extLst>
            </p:cNvPr>
            <p:cNvSpPr/>
            <p:nvPr/>
          </p:nvSpPr>
          <p:spPr>
            <a:xfrm>
              <a:off x="5486231" y="3551704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176DDAA9-A8A2-4896-8DD7-819C0686DCBB}"/>
                </a:ext>
              </a:extLst>
            </p:cNvPr>
            <p:cNvSpPr/>
            <p:nvPr/>
          </p:nvSpPr>
          <p:spPr>
            <a:xfrm>
              <a:off x="5486231" y="4034863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5CFE883D-55E1-4D7A-B669-05C63038CF7D}"/>
                </a:ext>
              </a:extLst>
            </p:cNvPr>
            <p:cNvSpPr/>
            <p:nvPr/>
          </p:nvSpPr>
          <p:spPr>
            <a:xfrm>
              <a:off x="5486231" y="4518022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CB3B4A1B-289C-42ED-8237-00C8A8634927}"/>
                </a:ext>
              </a:extLst>
            </p:cNvPr>
            <p:cNvSpPr/>
            <p:nvPr/>
          </p:nvSpPr>
          <p:spPr>
            <a:xfrm>
              <a:off x="5486231" y="5001181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9F379ED2-841D-47E5-B51E-2F5DCC4CD7EA}"/>
                </a:ext>
              </a:extLst>
            </p:cNvPr>
            <p:cNvSpPr/>
            <p:nvPr/>
          </p:nvSpPr>
          <p:spPr>
            <a:xfrm>
              <a:off x="5486231" y="5484340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52768272-E350-47E2-A1B3-9D65055E4BB3}"/>
                </a:ext>
              </a:extLst>
            </p:cNvPr>
            <p:cNvSpPr/>
            <p:nvPr/>
          </p:nvSpPr>
          <p:spPr>
            <a:xfrm>
              <a:off x="5486231" y="5967499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F4300B91-62B0-435B-8103-8C0268285663}"/>
                </a:ext>
              </a:extLst>
            </p:cNvPr>
            <p:cNvSpPr/>
            <p:nvPr/>
          </p:nvSpPr>
          <p:spPr>
            <a:xfrm>
              <a:off x="5486231" y="6450663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F99816EF-93CE-4756-ADD7-07D503921862}"/>
                </a:ext>
              </a:extLst>
            </p:cNvPr>
            <p:cNvSpPr/>
            <p:nvPr/>
          </p:nvSpPr>
          <p:spPr>
            <a:xfrm>
              <a:off x="4947528" y="169591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EBD25DC2-4864-42CF-A798-40C3FF3C4C0C}"/>
                </a:ext>
              </a:extLst>
            </p:cNvPr>
            <p:cNvSpPr/>
            <p:nvPr/>
          </p:nvSpPr>
          <p:spPr>
            <a:xfrm>
              <a:off x="4947528" y="652750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53AB5BC4-76F1-4FD0-BE57-CD814F1049A1}"/>
                </a:ext>
              </a:extLst>
            </p:cNvPr>
            <p:cNvSpPr/>
            <p:nvPr/>
          </p:nvSpPr>
          <p:spPr>
            <a:xfrm>
              <a:off x="4947528" y="1135909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CA5F0B38-C2E5-4230-8919-7F63A23AD0F3}"/>
                </a:ext>
              </a:extLst>
            </p:cNvPr>
            <p:cNvSpPr/>
            <p:nvPr/>
          </p:nvSpPr>
          <p:spPr>
            <a:xfrm>
              <a:off x="4947528" y="1619068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FED19602-83F8-4579-A6B8-B6B123AF8645}"/>
                </a:ext>
              </a:extLst>
            </p:cNvPr>
            <p:cNvSpPr/>
            <p:nvPr/>
          </p:nvSpPr>
          <p:spPr>
            <a:xfrm>
              <a:off x="4947528" y="2102227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5A9891A4-75AF-43C5-8FE9-7178C1B7A425}"/>
                </a:ext>
              </a:extLst>
            </p:cNvPr>
            <p:cNvSpPr/>
            <p:nvPr/>
          </p:nvSpPr>
          <p:spPr>
            <a:xfrm>
              <a:off x="4947528" y="2585386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6ABFB935-1DD9-4D13-AD76-16B738131F51}"/>
                </a:ext>
              </a:extLst>
            </p:cNvPr>
            <p:cNvSpPr/>
            <p:nvPr/>
          </p:nvSpPr>
          <p:spPr>
            <a:xfrm>
              <a:off x="4947528" y="3068545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153A6F95-6DC7-4F18-A2C6-80CF3D181135}"/>
                </a:ext>
              </a:extLst>
            </p:cNvPr>
            <p:cNvSpPr/>
            <p:nvPr/>
          </p:nvSpPr>
          <p:spPr>
            <a:xfrm>
              <a:off x="4947528" y="3551704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CB7219FD-03ED-45DD-AF31-1CD03EB56DC1}"/>
                </a:ext>
              </a:extLst>
            </p:cNvPr>
            <p:cNvSpPr/>
            <p:nvPr/>
          </p:nvSpPr>
          <p:spPr>
            <a:xfrm>
              <a:off x="4947528" y="4034863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6D820EDB-6777-4D29-8E57-F19B204693BD}"/>
                </a:ext>
              </a:extLst>
            </p:cNvPr>
            <p:cNvSpPr/>
            <p:nvPr/>
          </p:nvSpPr>
          <p:spPr>
            <a:xfrm>
              <a:off x="4947528" y="4518022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405E0DA8-C73B-4BEE-B819-9A866E244936}"/>
                </a:ext>
              </a:extLst>
            </p:cNvPr>
            <p:cNvSpPr/>
            <p:nvPr/>
          </p:nvSpPr>
          <p:spPr>
            <a:xfrm>
              <a:off x="4947528" y="5001181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D1034345-EFED-4237-B4E6-3E180EC4BF57}"/>
                </a:ext>
              </a:extLst>
            </p:cNvPr>
            <p:cNvSpPr/>
            <p:nvPr/>
          </p:nvSpPr>
          <p:spPr>
            <a:xfrm>
              <a:off x="4947528" y="5484340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AE92C7A5-BEA4-4DE4-B134-1A03DAE6B7EA}"/>
                </a:ext>
              </a:extLst>
            </p:cNvPr>
            <p:cNvSpPr/>
            <p:nvPr/>
          </p:nvSpPr>
          <p:spPr>
            <a:xfrm>
              <a:off x="4947528" y="5967499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587CACF2-F3FE-4DF5-B75D-9184C658B1CC}"/>
                </a:ext>
              </a:extLst>
            </p:cNvPr>
            <p:cNvSpPr/>
            <p:nvPr/>
          </p:nvSpPr>
          <p:spPr>
            <a:xfrm>
              <a:off x="4947528" y="6450663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</p:grpSp>
      <p:sp>
        <p:nvSpPr>
          <p:cNvPr id="398" name="Flowchart: Process 397">
            <a:extLst>
              <a:ext uri="{FF2B5EF4-FFF2-40B4-BE49-F238E27FC236}">
                <a16:creationId xmlns:a16="http://schemas.microsoft.com/office/drawing/2014/main" id="{EA77BB26-E002-49B1-B782-9E4734F3532C}"/>
              </a:ext>
            </a:extLst>
          </p:cNvPr>
          <p:cNvSpPr/>
          <p:nvPr/>
        </p:nvSpPr>
        <p:spPr bwMode="auto">
          <a:xfrm>
            <a:off x="4242460" y="973"/>
            <a:ext cx="5775327" cy="6857027"/>
          </a:xfrm>
          <a:prstGeom prst="flowChartProcess">
            <a:avLst/>
          </a:prstGeom>
          <a:gradFill flip="none" rotWithShape="1">
            <a:gsLst>
              <a:gs pos="0">
                <a:srgbClr val="0F78D4">
                  <a:alpha val="0"/>
                </a:srgbClr>
              </a:gs>
              <a:gs pos="100000">
                <a:srgbClr val="0F78D4"/>
              </a:gs>
            </a:gsLst>
            <a:lin ang="10800000" scaled="1"/>
            <a:tileRect/>
          </a:gra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353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01" name="TextBox 400">
            <a:extLst>
              <a:ext uri="{FF2B5EF4-FFF2-40B4-BE49-F238E27FC236}">
                <a16:creationId xmlns:a16="http://schemas.microsoft.com/office/drawing/2014/main" id="{EAAC8B82-27F8-44E2-BE9C-5A2B60376E68}"/>
              </a:ext>
            </a:extLst>
          </p:cNvPr>
          <p:cNvSpPr txBox="1"/>
          <p:nvPr/>
        </p:nvSpPr>
        <p:spPr>
          <a:xfrm>
            <a:off x="10513765" y="6482819"/>
            <a:ext cx="1609810" cy="316812"/>
          </a:xfrm>
          <a:prstGeom prst="rect">
            <a:avLst/>
          </a:prstGeom>
          <a:noFill/>
        </p:spPr>
        <p:txBody>
          <a:bodyPr wrap="square" lIns="89642" tIns="89642" rIns="89642" bIns="89642" rtlCol="0">
            <a:spAutoFit/>
          </a:bodyPr>
          <a:lstStyle/>
          <a:p>
            <a:pPr algn="r" defTabSz="896386">
              <a:lnSpc>
                <a:spcPct val="90000"/>
              </a:lnSpc>
              <a:spcAft>
                <a:spcPts val="588"/>
              </a:spcAft>
              <a:defRPr/>
            </a:pPr>
            <a:r>
              <a:rPr lang="en-US" sz="980" kern="0" dirty="0">
                <a:solidFill>
                  <a:srgbClr val="FFFFFF">
                    <a:alpha val="50000"/>
                  </a:srgbClr>
                </a:solidFill>
              </a:rPr>
              <a:t>Microsoft Confidential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404A7F-AAF6-570F-594B-1FB47744E128}"/>
              </a:ext>
            </a:extLst>
          </p:cNvPr>
          <p:cNvSpPr txBox="1"/>
          <p:nvPr/>
        </p:nvSpPr>
        <p:spPr>
          <a:xfrm>
            <a:off x="4751259" y="1007313"/>
            <a:ext cx="44913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Agenda: 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B42E42C2-40C6-6FE6-DD14-C9A95D9629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29860" y="1898281"/>
            <a:ext cx="6289227" cy="3785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342900" indent="-342900">
              <a:buFont typeface="Wingdings" pitchFamily="2" charset="2"/>
              <a:buChar char="v"/>
            </a:pPr>
            <a:r>
              <a:rPr lang="en-US" altLang="en-US" sz="2400" dirty="0">
                <a:solidFill>
                  <a:schemeClr val="bg1"/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HELM</a:t>
            </a:r>
          </a:p>
          <a:p>
            <a:pPr marL="342900" indent="-342900">
              <a:buFont typeface="Wingdings" pitchFamily="2" charset="2"/>
              <a:buChar char="v"/>
            </a:pPr>
            <a:r>
              <a:rPr lang="en-US" altLang="en-US" sz="2400" dirty="0">
                <a:solidFill>
                  <a:schemeClr val="bg1"/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HPC – Horizontal Pod Autoscaler </a:t>
            </a:r>
          </a:p>
          <a:p>
            <a:pPr marL="342900" indent="-342900">
              <a:buFont typeface="Wingdings" pitchFamily="2" charset="2"/>
              <a:buChar char="v"/>
            </a:pPr>
            <a:r>
              <a:rPr lang="en-US" altLang="en-US" sz="2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AKS – Activate Directory Authentication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v"/>
              <a:tabLst>
                <a:tab pos="457200" algn="l"/>
              </a:tabLst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Kubernetes RBAC with Azure AD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v"/>
              <a:tabLst>
                <a:tab pos="457200" algn="l"/>
              </a:tabLst>
            </a:pPr>
            <a:r>
              <a:rPr lang="en-US" altLang="en-US" sz="2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AKS Storage – Azure MySQL Database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v"/>
              <a:tabLst>
                <a:tab pos="457200" algn="l"/>
              </a:tabLst>
            </a:pP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DevSecOps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Pipeline with GitHub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v"/>
              <a:tabLst>
                <a:tab pos="457200" algn="l"/>
              </a:tabLst>
            </a:pPr>
            <a:r>
              <a:rPr lang="en-US" altLang="en-US" sz="2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GitOps</a:t>
            </a:r>
            <a:r>
              <a:rPr lang="en-US" altLang="en-US" sz="2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with </a:t>
            </a:r>
            <a:r>
              <a:rPr lang="en-US" altLang="en-US" sz="2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ArgoCD</a:t>
            </a:r>
            <a:endParaRPr lang="en-US" altLang="en-US" sz="2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v"/>
              <a:tabLst>
                <a:tab pos="457200" algn="l"/>
              </a:tabLst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DOD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PlatformOne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BigBang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457200" algn="l"/>
              </a:tabLst>
            </a:pPr>
            <a:endParaRPr lang="en-US" altLang="en-US" sz="2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v"/>
              <a:tabLst>
                <a:tab pos="457200" algn="l"/>
              </a:tabLst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9C708D-E8A6-F941-7C58-FE8B727B2E96}"/>
              </a:ext>
            </a:extLst>
          </p:cNvPr>
          <p:cNvSpPr txBox="1"/>
          <p:nvPr/>
        </p:nvSpPr>
        <p:spPr>
          <a:xfrm>
            <a:off x="268407" y="2486464"/>
            <a:ext cx="355544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Advanced Kubernetes</a:t>
            </a:r>
          </a:p>
        </p:txBody>
      </p:sp>
    </p:spTree>
    <p:extLst>
      <p:ext uri="{BB962C8B-B14F-4D97-AF65-F5344CB8AC3E}">
        <p14:creationId xmlns:p14="http://schemas.microsoft.com/office/powerpoint/2010/main" val="1953771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1" name="Group 200">
            <a:extLst>
              <a:ext uri="{FF2B5EF4-FFF2-40B4-BE49-F238E27FC236}">
                <a16:creationId xmlns:a16="http://schemas.microsoft.com/office/drawing/2014/main" id="{4ABA8609-9965-4907-931F-31D6C7D08A4E}"/>
              </a:ext>
            </a:extLst>
          </p:cNvPr>
          <p:cNvGrpSpPr/>
          <p:nvPr/>
        </p:nvGrpSpPr>
        <p:grpSpPr>
          <a:xfrm>
            <a:off x="4850271" y="166744"/>
            <a:ext cx="7200275" cy="6524512"/>
            <a:chOff x="4947528" y="169591"/>
            <a:chExt cx="7344656" cy="6655342"/>
          </a:xfrm>
        </p:grpSpPr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71644FCF-EB89-4F25-9D69-5EA93BF0E0CA}"/>
                </a:ext>
              </a:extLst>
            </p:cNvPr>
            <p:cNvSpPr/>
            <p:nvPr/>
          </p:nvSpPr>
          <p:spPr>
            <a:xfrm>
              <a:off x="11950671" y="169591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B42821B4-7941-4017-85DC-9DD183BACF48}"/>
                </a:ext>
              </a:extLst>
            </p:cNvPr>
            <p:cNvSpPr/>
            <p:nvPr/>
          </p:nvSpPr>
          <p:spPr>
            <a:xfrm>
              <a:off x="11950671" y="652750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5B1D0E28-89BC-4693-8C29-F7F2BC3AEBD7}"/>
                </a:ext>
              </a:extLst>
            </p:cNvPr>
            <p:cNvSpPr/>
            <p:nvPr/>
          </p:nvSpPr>
          <p:spPr>
            <a:xfrm>
              <a:off x="11950671" y="1135909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473554F7-2A73-41A5-81BF-0995D840425D}"/>
                </a:ext>
              </a:extLst>
            </p:cNvPr>
            <p:cNvSpPr/>
            <p:nvPr/>
          </p:nvSpPr>
          <p:spPr>
            <a:xfrm>
              <a:off x="11950671" y="1619068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61076891-27F4-4F71-9E03-10424385B5E4}"/>
                </a:ext>
              </a:extLst>
            </p:cNvPr>
            <p:cNvSpPr/>
            <p:nvPr/>
          </p:nvSpPr>
          <p:spPr>
            <a:xfrm>
              <a:off x="11950671" y="2102227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6B64C8C3-76F6-47AA-AED8-11E5E5685AF5}"/>
                </a:ext>
              </a:extLst>
            </p:cNvPr>
            <p:cNvSpPr/>
            <p:nvPr/>
          </p:nvSpPr>
          <p:spPr>
            <a:xfrm>
              <a:off x="11950671" y="2585386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F3CB1034-325B-472F-B0C4-7C02EEA5DC3A}"/>
                </a:ext>
              </a:extLst>
            </p:cNvPr>
            <p:cNvSpPr/>
            <p:nvPr/>
          </p:nvSpPr>
          <p:spPr>
            <a:xfrm>
              <a:off x="11950671" y="3068545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D60C944B-38EC-465A-8BAC-7676FDC87B3C}"/>
                </a:ext>
              </a:extLst>
            </p:cNvPr>
            <p:cNvSpPr/>
            <p:nvPr/>
          </p:nvSpPr>
          <p:spPr>
            <a:xfrm>
              <a:off x="11950671" y="3551704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F5782292-9CD3-4195-88CF-430B6CC418ED}"/>
                </a:ext>
              </a:extLst>
            </p:cNvPr>
            <p:cNvSpPr/>
            <p:nvPr/>
          </p:nvSpPr>
          <p:spPr>
            <a:xfrm>
              <a:off x="11950671" y="4034863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EF3EE1CB-B680-473A-AA6B-FF43096AA205}"/>
                </a:ext>
              </a:extLst>
            </p:cNvPr>
            <p:cNvSpPr/>
            <p:nvPr/>
          </p:nvSpPr>
          <p:spPr>
            <a:xfrm>
              <a:off x="11950671" y="4518022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87657507-C862-4895-967F-6C47735E7DB6}"/>
                </a:ext>
              </a:extLst>
            </p:cNvPr>
            <p:cNvSpPr/>
            <p:nvPr/>
          </p:nvSpPr>
          <p:spPr>
            <a:xfrm>
              <a:off x="11950671" y="5001181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B94EBBCC-B6E6-4F54-82A7-FDB9B98DC996}"/>
                </a:ext>
              </a:extLst>
            </p:cNvPr>
            <p:cNvSpPr/>
            <p:nvPr/>
          </p:nvSpPr>
          <p:spPr>
            <a:xfrm>
              <a:off x="11950671" y="5484340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987EC88D-9F7C-4120-818A-4B1E697EFAAC}"/>
                </a:ext>
              </a:extLst>
            </p:cNvPr>
            <p:cNvSpPr/>
            <p:nvPr/>
          </p:nvSpPr>
          <p:spPr>
            <a:xfrm>
              <a:off x="11950671" y="5967499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AD016FAE-FFD8-482A-A761-BC9E8F618C4E}"/>
                </a:ext>
              </a:extLst>
            </p:cNvPr>
            <p:cNvSpPr/>
            <p:nvPr/>
          </p:nvSpPr>
          <p:spPr>
            <a:xfrm>
              <a:off x="11950671" y="6450663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BA683E12-25BC-44AD-B54C-DAB6B1B692A0}"/>
                </a:ext>
              </a:extLst>
            </p:cNvPr>
            <p:cNvSpPr/>
            <p:nvPr/>
          </p:nvSpPr>
          <p:spPr>
            <a:xfrm>
              <a:off x="11411964" y="169591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7958354E-C7F3-4457-BB6A-60F2100EBB37}"/>
                </a:ext>
              </a:extLst>
            </p:cNvPr>
            <p:cNvSpPr/>
            <p:nvPr/>
          </p:nvSpPr>
          <p:spPr>
            <a:xfrm>
              <a:off x="11411964" y="652750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0E1A8622-A756-43C6-8EE7-F236123B3F51}"/>
                </a:ext>
              </a:extLst>
            </p:cNvPr>
            <p:cNvSpPr/>
            <p:nvPr/>
          </p:nvSpPr>
          <p:spPr>
            <a:xfrm>
              <a:off x="11411964" y="1135909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BF2A5B27-353A-4667-8F48-E56C68B69248}"/>
                </a:ext>
              </a:extLst>
            </p:cNvPr>
            <p:cNvSpPr/>
            <p:nvPr/>
          </p:nvSpPr>
          <p:spPr>
            <a:xfrm>
              <a:off x="11411964" y="1619068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EECFED11-85D1-4B59-A3CC-33CF8DAA469F}"/>
                </a:ext>
              </a:extLst>
            </p:cNvPr>
            <p:cNvSpPr/>
            <p:nvPr/>
          </p:nvSpPr>
          <p:spPr>
            <a:xfrm>
              <a:off x="11411964" y="2102227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F4360CE0-E9C8-44CB-8096-C890441286C7}"/>
                </a:ext>
              </a:extLst>
            </p:cNvPr>
            <p:cNvSpPr/>
            <p:nvPr/>
          </p:nvSpPr>
          <p:spPr>
            <a:xfrm>
              <a:off x="11411964" y="2585386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188D9A5E-4127-4BCB-8987-3D1A618D9FC3}"/>
                </a:ext>
              </a:extLst>
            </p:cNvPr>
            <p:cNvSpPr/>
            <p:nvPr/>
          </p:nvSpPr>
          <p:spPr>
            <a:xfrm>
              <a:off x="11411964" y="3068545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AD206FEC-0AF9-408F-A774-C6F273BCCD73}"/>
                </a:ext>
              </a:extLst>
            </p:cNvPr>
            <p:cNvSpPr/>
            <p:nvPr/>
          </p:nvSpPr>
          <p:spPr>
            <a:xfrm>
              <a:off x="11411964" y="3551704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F9719F40-126B-4276-BC88-313CD67038E4}"/>
                </a:ext>
              </a:extLst>
            </p:cNvPr>
            <p:cNvSpPr/>
            <p:nvPr/>
          </p:nvSpPr>
          <p:spPr>
            <a:xfrm>
              <a:off x="11411964" y="4034863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098A1989-2635-4556-9600-81716A531F8C}"/>
                </a:ext>
              </a:extLst>
            </p:cNvPr>
            <p:cNvSpPr/>
            <p:nvPr/>
          </p:nvSpPr>
          <p:spPr>
            <a:xfrm>
              <a:off x="11411964" y="4518022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BFC65754-738E-4D95-85E2-85C0D8BEA275}"/>
                </a:ext>
              </a:extLst>
            </p:cNvPr>
            <p:cNvSpPr/>
            <p:nvPr/>
          </p:nvSpPr>
          <p:spPr>
            <a:xfrm>
              <a:off x="11411964" y="5001181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2F88866D-6C3F-4455-8C5E-B1DCD7E37855}"/>
                </a:ext>
              </a:extLst>
            </p:cNvPr>
            <p:cNvSpPr/>
            <p:nvPr/>
          </p:nvSpPr>
          <p:spPr>
            <a:xfrm>
              <a:off x="11411964" y="5484340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DF4D6A7D-534A-4C26-8A12-AE15BB874627}"/>
                </a:ext>
              </a:extLst>
            </p:cNvPr>
            <p:cNvSpPr/>
            <p:nvPr/>
          </p:nvSpPr>
          <p:spPr>
            <a:xfrm>
              <a:off x="11411964" y="5967499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6BC0FE94-4C94-4EA7-9EE7-A78282646AE1}"/>
                </a:ext>
              </a:extLst>
            </p:cNvPr>
            <p:cNvSpPr/>
            <p:nvPr/>
          </p:nvSpPr>
          <p:spPr>
            <a:xfrm>
              <a:off x="11411964" y="6450663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8B0182A3-207D-4D68-B64B-B65FDD2CF774}"/>
                </a:ext>
              </a:extLst>
            </p:cNvPr>
            <p:cNvSpPr/>
            <p:nvPr/>
          </p:nvSpPr>
          <p:spPr>
            <a:xfrm>
              <a:off x="10873261" y="169591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A81AC501-CF8E-4494-9E5D-DBDC623374B0}"/>
                </a:ext>
              </a:extLst>
            </p:cNvPr>
            <p:cNvSpPr/>
            <p:nvPr/>
          </p:nvSpPr>
          <p:spPr>
            <a:xfrm>
              <a:off x="10873261" y="652750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F44E0B22-7E5C-4ED1-9502-658138E0F713}"/>
                </a:ext>
              </a:extLst>
            </p:cNvPr>
            <p:cNvSpPr/>
            <p:nvPr/>
          </p:nvSpPr>
          <p:spPr>
            <a:xfrm>
              <a:off x="10873261" y="1135909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1C3A2604-E77E-41C4-960C-BFE89792C922}"/>
                </a:ext>
              </a:extLst>
            </p:cNvPr>
            <p:cNvSpPr/>
            <p:nvPr/>
          </p:nvSpPr>
          <p:spPr>
            <a:xfrm>
              <a:off x="10873261" y="1619068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BD40337C-2EF5-4A61-9D98-14DB5F77213B}"/>
                </a:ext>
              </a:extLst>
            </p:cNvPr>
            <p:cNvSpPr/>
            <p:nvPr/>
          </p:nvSpPr>
          <p:spPr>
            <a:xfrm>
              <a:off x="10873261" y="2102227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FDC342CB-5872-4E56-A49D-07D6F8C3769C}"/>
                </a:ext>
              </a:extLst>
            </p:cNvPr>
            <p:cNvSpPr/>
            <p:nvPr/>
          </p:nvSpPr>
          <p:spPr>
            <a:xfrm>
              <a:off x="10873261" y="2585386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2ABAF7E5-CE88-441B-9402-ACC0A63ECF36}"/>
                </a:ext>
              </a:extLst>
            </p:cNvPr>
            <p:cNvSpPr/>
            <p:nvPr/>
          </p:nvSpPr>
          <p:spPr>
            <a:xfrm>
              <a:off x="10873261" y="3068545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028F3060-2F90-49CB-9876-D6B71F942031}"/>
                </a:ext>
              </a:extLst>
            </p:cNvPr>
            <p:cNvSpPr/>
            <p:nvPr/>
          </p:nvSpPr>
          <p:spPr>
            <a:xfrm>
              <a:off x="10873261" y="3551704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468AEE19-23AA-4A4B-B369-B70E459D8B9D}"/>
                </a:ext>
              </a:extLst>
            </p:cNvPr>
            <p:cNvSpPr/>
            <p:nvPr/>
          </p:nvSpPr>
          <p:spPr>
            <a:xfrm>
              <a:off x="10873261" y="4034863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B4D424F6-1868-4F2E-9B75-34F3E1AA37F1}"/>
                </a:ext>
              </a:extLst>
            </p:cNvPr>
            <p:cNvSpPr/>
            <p:nvPr/>
          </p:nvSpPr>
          <p:spPr>
            <a:xfrm>
              <a:off x="10873261" y="4518022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C6DE2179-CB4C-4F6B-9389-4A23DC963F2D}"/>
                </a:ext>
              </a:extLst>
            </p:cNvPr>
            <p:cNvSpPr/>
            <p:nvPr/>
          </p:nvSpPr>
          <p:spPr>
            <a:xfrm>
              <a:off x="10873261" y="5001181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3430BD9B-30A3-4CBC-BA76-CAD7BC1FFC01}"/>
                </a:ext>
              </a:extLst>
            </p:cNvPr>
            <p:cNvSpPr/>
            <p:nvPr/>
          </p:nvSpPr>
          <p:spPr>
            <a:xfrm>
              <a:off x="10873261" y="5484340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C87D5E35-CA80-4764-9BD2-B1FDBDAAC2B4}"/>
                </a:ext>
              </a:extLst>
            </p:cNvPr>
            <p:cNvSpPr/>
            <p:nvPr/>
          </p:nvSpPr>
          <p:spPr>
            <a:xfrm>
              <a:off x="10873261" y="5967499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AF4842E3-A67F-4C39-9B4D-9688F283AE39}"/>
                </a:ext>
              </a:extLst>
            </p:cNvPr>
            <p:cNvSpPr/>
            <p:nvPr/>
          </p:nvSpPr>
          <p:spPr>
            <a:xfrm>
              <a:off x="10873261" y="6450663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D17440D7-9AFA-4636-8838-D8AED7187D24}"/>
                </a:ext>
              </a:extLst>
            </p:cNvPr>
            <p:cNvSpPr/>
            <p:nvPr/>
          </p:nvSpPr>
          <p:spPr>
            <a:xfrm>
              <a:off x="10334558" y="169591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7D5F9897-AA90-4B0B-98F1-A1620AC0EDCF}"/>
                </a:ext>
              </a:extLst>
            </p:cNvPr>
            <p:cNvSpPr/>
            <p:nvPr/>
          </p:nvSpPr>
          <p:spPr>
            <a:xfrm>
              <a:off x="10334558" y="652750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1D331726-8F1F-4226-9145-96D928F12D1A}"/>
                </a:ext>
              </a:extLst>
            </p:cNvPr>
            <p:cNvSpPr/>
            <p:nvPr/>
          </p:nvSpPr>
          <p:spPr>
            <a:xfrm>
              <a:off x="10334558" y="1135909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7F1712C3-4B43-401E-8CF0-1130AA60FA76}"/>
                </a:ext>
              </a:extLst>
            </p:cNvPr>
            <p:cNvSpPr/>
            <p:nvPr/>
          </p:nvSpPr>
          <p:spPr>
            <a:xfrm>
              <a:off x="10334558" y="1619068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A11CB24D-8C81-486F-B445-CF9B31468265}"/>
                </a:ext>
              </a:extLst>
            </p:cNvPr>
            <p:cNvSpPr/>
            <p:nvPr/>
          </p:nvSpPr>
          <p:spPr>
            <a:xfrm>
              <a:off x="10334558" y="2102227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4951D70F-8F4A-4C61-9DC8-CAAEB938C1B4}"/>
                </a:ext>
              </a:extLst>
            </p:cNvPr>
            <p:cNvSpPr/>
            <p:nvPr/>
          </p:nvSpPr>
          <p:spPr>
            <a:xfrm>
              <a:off x="10334558" y="2585386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DF9EA9E9-7264-46A6-9E07-D5F3DFECC75D}"/>
                </a:ext>
              </a:extLst>
            </p:cNvPr>
            <p:cNvSpPr/>
            <p:nvPr/>
          </p:nvSpPr>
          <p:spPr>
            <a:xfrm>
              <a:off x="10334558" y="3068545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4C9FF482-A0FD-468E-8514-4A9BC95BABF5}"/>
                </a:ext>
              </a:extLst>
            </p:cNvPr>
            <p:cNvSpPr/>
            <p:nvPr/>
          </p:nvSpPr>
          <p:spPr>
            <a:xfrm>
              <a:off x="10334558" y="3551704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41070439-F568-4B6B-B1EB-3CE0346AB3E2}"/>
                </a:ext>
              </a:extLst>
            </p:cNvPr>
            <p:cNvSpPr/>
            <p:nvPr/>
          </p:nvSpPr>
          <p:spPr>
            <a:xfrm>
              <a:off x="10334558" y="4034863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1C97AA48-8B06-4EF8-BFD5-E454DC7D0F46}"/>
                </a:ext>
              </a:extLst>
            </p:cNvPr>
            <p:cNvSpPr/>
            <p:nvPr/>
          </p:nvSpPr>
          <p:spPr>
            <a:xfrm>
              <a:off x="10334558" y="4518022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A8DC17C8-D2F7-46E3-83D4-7B980A37AE6F}"/>
                </a:ext>
              </a:extLst>
            </p:cNvPr>
            <p:cNvSpPr/>
            <p:nvPr/>
          </p:nvSpPr>
          <p:spPr>
            <a:xfrm>
              <a:off x="10334558" y="5001181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B824C003-C042-425A-B9BE-1D2043DA8A71}"/>
                </a:ext>
              </a:extLst>
            </p:cNvPr>
            <p:cNvSpPr/>
            <p:nvPr/>
          </p:nvSpPr>
          <p:spPr>
            <a:xfrm>
              <a:off x="10334558" y="5484340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6034618D-D69F-4F9D-BE7E-51B6C9D10EA1}"/>
                </a:ext>
              </a:extLst>
            </p:cNvPr>
            <p:cNvSpPr/>
            <p:nvPr/>
          </p:nvSpPr>
          <p:spPr>
            <a:xfrm>
              <a:off x="10334558" y="5967499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1B54237A-FF46-4AD3-B1BF-498DC8A57B93}"/>
                </a:ext>
              </a:extLst>
            </p:cNvPr>
            <p:cNvSpPr/>
            <p:nvPr/>
          </p:nvSpPr>
          <p:spPr>
            <a:xfrm>
              <a:off x="10334558" y="6450663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41C78C6D-0A7D-4E41-A78B-B136E401F0E7}"/>
                </a:ext>
              </a:extLst>
            </p:cNvPr>
            <p:cNvSpPr/>
            <p:nvPr/>
          </p:nvSpPr>
          <p:spPr>
            <a:xfrm>
              <a:off x="9795855" y="169591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0DB06738-D800-4818-B419-4BBE5D5BEEAF}"/>
                </a:ext>
              </a:extLst>
            </p:cNvPr>
            <p:cNvSpPr/>
            <p:nvPr/>
          </p:nvSpPr>
          <p:spPr>
            <a:xfrm>
              <a:off x="9795855" y="652750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094D7B3C-C7A4-4DA9-BC1D-2CEAB8A5AA54}"/>
                </a:ext>
              </a:extLst>
            </p:cNvPr>
            <p:cNvSpPr/>
            <p:nvPr/>
          </p:nvSpPr>
          <p:spPr>
            <a:xfrm>
              <a:off x="9795855" y="1135909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0CDF3912-72B7-4744-BBBD-308D1D3FCE2C}"/>
                </a:ext>
              </a:extLst>
            </p:cNvPr>
            <p:cNvSpPr/>
            <p:nvPr/>
          </p:nvSpPr>
          <p:spPr>
            <a:xfrm>
              <a:off x="9795855" y="1619068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74F9AA98-E351-48CA-ABD5-13872C9F346E}"/>
                </a:ext>
              </a:extLst>
            </p:cNvPr>
            <p:cNvSpPr/>
            <p:nvPr/>
          </p:nvSpPr>
          <p:spPr>
            <a:xfrm>
              <a:off x="9795855" y="2102227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E8D98F0F-8A53-4F37-A695-21683059CD24}"/>
                </a:ext>
              </a:extLst>
            </p:cNvPr>
            <p:cNvSpPr/>
            <p:nvPr/>
          </p:nvSpPr>
          <p:spPr>
            <a:xfrm>
              <a:off x="9795855" y="2585386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BD3E6B4A-A10C-4F2C-8B4E-D9149DB35289}"/>
                </a:ext>
              </a:extLst>
            </p:cNvPr>
            <p:cNvSpPr/>
            <p:nvPr/>
          </p:nvSpPr>
          <p:spPr>
            <a:xfrm>
              <a:off x="9795855" y="3068545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1C7DC6C8-263D-48DB-8F25-884B96A40919}"/>
                </a:ext>
              </a:extLst>
            </p:cNvPr>
            <p:cNvSpPr/>
            <p:nvPr/>
          </p:nvSpPr>
          <p:spPr>
            <a:xfrm>
              <a:off x="9795855" y="3551704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03192624-6299-48BD-8B4B-6E80CDDCF46E}"/>
                </a:ext>
              </a:extLst>
            </p:cNvPr>
            <p:cNvSpPr/>
            <p:nvPr/>
          </p:nvSpPr>
          <p:spPr>
            <a:xfrm>
              <a:off x="9795855" y="4034863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7BE6C1CE-5973-4760-B910-CB5904935438}"/>
                </a:ext>
              </a:extLst>
            </p:cNvPr>
            <p:cNvSpPr/>
            <p:nvPr/>
          </p:nvSpPr>
          <p:spPr>
            <a:xfrm>
              <a:off x="9795855" y="4518022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828CC8F5-503D-4CC0-AD07-5454196C395B}"/>
                </a:ext>
              </a:extLst>
            </p:cNvPr>
            <p:cNvSpPr/>
            <p:nvPr/>
          </p:nvSpPr>
          <p:spPr>
            <a:xfrm>
              <a:off x="9795855" y="5001181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EB90BFB9-72A5-4AD7-B4BE-6D442F8FF29B}"/>
                </a:ext>
              </a:extLst>
            </p:cNvPr>
            <p:cNvSpPr/>
            <p:nvPr/>
          </p:nvSpPr>
          <p:spPr>
            <a:xfrm>
              <a:off x="9795855" y="5484340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78A8DFD1-3524-4886-A1B8-2D6D6FA07956}"/>
                </a:ext>
              </a:extLst>
            </p:cNvPr>
            <p:cNvSpPr/>
            <p:nvPr/>
          </p:nvSpPr>
          <p:spPr>
            <a:xfrm>
              <a:off x="9795855" y="5967499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04C1430B-8CD8-40D0-A6D6-BC456BC95A59}"/>
                </a:ext>
              </a:extLst>
            </p:cNvPr>
            <p:cNvSpPr/>
            <p:nvPr/>
          </p:nvSpPr>
          <p:spPr>
            <a:xfrm>
              <a:off x="9795855" y="6450663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72F5B4E9-C79B-4274-B4C6-EA42935FB01D}"/>
                </a:ext>
              </a:extLst>
            </p:cNvPr>
            <p:cNvSpPr/>
            <p:nvPr/>
          </p:nvSpPr>
          <p:spPr>
            <a:xfrm>
              <a:off x="9257152" y="169591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74AB1383-A016-4BBA-A205-FFEA1093313E}"/>
                </a:ext>
              </a:extLst>
            </p:cNvPr>
            <p:cNvSpPr/>
            <p:nvPr/>
          </p:nvSpPr>
          <p:spPr>
            <a:xfrm>
              <a:off x="9257152" y="652750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C04E833A-9E9A-4DCD-8010-0323A2E1A909}"/>
                </a:ext>
              </a:extLst>
            </p:cNvPr>
            <p:cNvSpPr/>
            <p:nvPr/>
          </p:nvSpPr>
          <p:spPr>
            <a:xfrm>
              <a:off x="9257152" y="1135909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414B2FDB-4E60-44F3-96FF-C7A1DFE71DED}"/>
                </a:ext>
              </a:extLst>
            </p:cNvPr>
            <p:cNvSpPr/>
            <p:nvPr/>
          </p:nvSpPr>
          <p:spPr>
            <a:xfrm>
              <a:off x="9257152" y="1619068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1FDEB3AB-9D0C-4BDD-A081-DBDDBFD2368A}"/>
                </a:ext>
              </a:extLst>
            </p:cNvPr>
            <p:cNvSpPr/>
            <p:nvPr/>
          </p:nvSpPr>
          <p:spPr>
            <a:xfrm>
              <a:off x="9257152" y="2102227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FDF4EAFC-CE1E-4641-B839-1FF9BC871D70}"/>
                </a:ext>
              </a:extLst>
            </p:cNvPr>
            <p:cNvSpPr/>
            <p:nvPr/>
          </p:nvSpPr>
          <p:spPr>
            <a:xfrm>
              <a:off x="9257152" y="2585386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53A515A9-1952-49B6-8F6F-6D0DE80E3EC8}"/>
                </a:ext>
              </a:extLst>
            </p:cNvPr>
            <p:cNvSpPr/>
            <p:nvPr/>
          </p:nvSpPr>
          <p:spPr>
            <a:xfrm>
              <a:off x="9257152" y="3068545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059461D5-8349-47F8-9C2C-45A585BF5A5D}"/>
                </a:ext>
              </a:extLst>
            </p:cNvPr>
            <p:cNvSpPr/>
            <p:nvPr/>
          </p:nvSpPr>
          <p:spPr>
            <a:xfrm>
              <a:off x="9257152" y="3551704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8AFDA0D8-EAB5-4642-8607-9967969BD498}"/>
                </a:ext>
              </a:extLst>
            </p:cNvPr>
            <p:cNvSpPr/>
            <p:nvPr/>
          </p:nvSpPr>
          <p:spPr>
            <a:xfrm>
              <a:off x="9257152" y="4034863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F6161313-E59D-4BE0-A74D-AA4BDFB02E7E}"/>
                </a:ext>
              </a:extLst>
            </p:cNvPr>
            <p:cNvSpPr/>
            <p:nvPr/>
          </p:nvSpPr>
          <p:spPr>
            <a:xfrm>
              <a:off x="9257152" y="4518022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90B50CC3-95BD-4420-B021-BA385C1548C9}"/>
                </a:ext>
              </a:extLst>
            </p:cNvPr>
            <p:cNvSpPr/>
            <p:nvPr/>
          </p:nvSpPr>
          <p:spPr>
            <a:xfrm>
              <a:off x="9257152" y="5001181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0BD423DD-26FC-4ED8-9104-193D1C23C255}"/>
                </a:ext>
              </a:extLst>
            </p:cNvPr>
            <p:cNvSpPr/>
            <p:nvPr/>
          </p:nvSpPr>
          <p:spPr>
            <a:xfrm>
              <a:off x="9257152" y="5484340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CA2F5C41-0089-45AB-9084-7819241C5D97}"/>
                </a:ext>
              </a:extLst>
            </p:cNvPr>
            <p:cNvSpPr/>
            <p:nvPr/>
          </p:nvSpPr>
          <p:spPr>
            <a:xfrm>
              <a:off x="9257152" y="5967499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B98DCC29-4F98-480C-8A9F-03D3D8AEB92B}"/>
                </a:ext>
              </a:extLst>
            </p:cNvPr>
            <p:cNvSpPr/>
            <p:nvPr/>
          </p:nvSpPr>
          <p:spPr>
            <a:xfrm>
              <a:off x="9257152" y="6450663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DD973B95-672E-408C-9FE4-9F342C5C043C}"/>
                </a:ext>
              </a:extLst>
            </p:cNvPr>
            <p:cNvSpPr/>
            <p:nvPr/>
          </p:nvSpPr>
          <p:spPr>
            <a:xfrm>
              <a:off x="8718449" y="169591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29F5B979-14A3-4C3B-B018-660D3684C73D}"/>
                </a:ext>
              </a:extLst>
            </p:cNvPr>
            <p:cNvSpPr/>
            <p:nvPr/>
          </p:nvSpPr>
          <p:spPr>
            <a:xfrm>
              <a:off x="8718449" y="652750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F81B87FA-B72F-45D1-81CC-5F6429CC3F03}"/>
                </a:ext>
              </a:extLst>
            </p:cNvPr>
            <p:cNvSpPr/>
            <p:nvPr/>
          </p:nvSpPr>
          <p:spPr>
            <a:xfrm>
              <a:off x="8718449" y="1135909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A7ED3AF1-CE38-4645-A507-620F95361A41}"/>
                </a:ext>
              </a:extLst>
            </p:cNvPr>
            <p:cNvSpPr/>
            <p:nvPr/>
          </p:nvSpPr>
          <p:spPr>
            <a:xfrm>
              <a:off x="8718449" y="1619068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06836357-22A4-4EE9-B3D2-67663F92C597}"/>
                </a:ext>
              </a:extLst>
            </p:cNvPr>
            <p:cNvSpPr/>
            <p:nvPr/>
          </p:nvSpPr>
          <p:spPr>
            <a:xfrm>
              <a:off x="8718449" y="2102227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768EA4A8-FD51-4D16-810C-73272578BE55}"/>
                </a:ext>
              </a:extLst>
            </p:cNvPr>
            <p:cNvSpPr/>
            <p:nvPr/>
          </p:nvSpPr>
          <p:spPr>
            <a:xfrm>
              <a:off x="8718449" y="2585386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DAA184AE-7375-4421-8C2C-72D5005F78D9}"/>
                </a:ext>
              </a:extLst>
            </p:cNvPr>
            <p:cNvSpPr/>
            <p:nvPr/>
          </p:nvSpPr>
          <p:spPr>
            <a:xfrm>
              <a:off x="8718449" y="3068545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DF857579-69B6-418F-8866-B6D1D415C05C}"/>
                </a:ext>
              </a:extLst>
            </p:cNvPr>
            <p:cNvSpPr/>
            <p:nvPr/>
          </p:nvSpPr>
          <p:spPr>
            <a:xfrm>
              <a:off x="8718449" y="3551704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547D6502-0A9D-428C-93AE-462E64A97233}"/>
                </a:ext>
              </a:extLst>
            </p:cNvPr>
            <p:cNvSpPr/>
            <p:nvPr/>
          </p:nvSpPr>
          <p:spPr>
            <a:xfrm>
              <a:off x="8718449" y="4034863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A1D6479C-6A96-4AF2-B295-C7225678162F}"/>
                </a:ext>
              </a:extLst>
            </p:cNvPr>
            <p:cNvSpPr/>
            <p:nvPr/>
          </p:nvSpPr>
          <p:spPr>
            <a:xfrm>
              <a:off x="8718449" y="4518022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DAECA1BD-3667-4B80-B429-847C048BCA30}"/>
                </a:ext>
              </a:extLst>
            </p:cNvPr>
            <p:cNvSpPr/>
            <p:nvPr/>
          </p:nvSpPr>
          <p:spPr>
            <a:xfrm>
              <a:off x="8718449" y="5001181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23B971A5-219E-40B2-BBA4-786B77F87CE7}"/>
                </a:ext>
              </a:extLst>
            </p:cNvPr>
            <p:cNvSpPr/>
            <p:nvPr/>
          </p:nvSpPr>
          <p:spPr>
            <a:xfrm>
              <a:off x="8718449" y="5484340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99A171C1-3C03-4823-ADC7-E68AFCDD032A}"/>
                </a:ext>
              </a:extLst>
            </p:cNvPr>
            <p:cNvSpPr/>
            <p:nvPr/>
          </p:nvSpPr>
          <p:spPr>
            <a:xfrm>
              <a:off x="8718449" y="5967499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EBE538FB-82CD-4439-B7E2-888EC79327FF}"/>
                </a:ext>
              </a:extLst>
            </p:cNvPr>
            <p:cNvSpPr/>
            <p:nvPr/>
          </p:nvSpPr>
          <p:spPr>
            <a:xfrm>
              <a:off x="8718449" y="6450663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3F5D53D2-9308-4FD3-9CDE-52C55EE1E203}"/>
                </a:ext>
              </a:extLst>
            </p:cNvPr>
            <p:cNvSpPr/>
            <p:nvPr/>
          </p:nvSpPr>
          <p:spPr>
            <a:xfrm>
              <a:off x="8179746" y="169591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04F82B65-5C89-4EC8-9B64-883D3DFF06E8}"/>
                </a:ext>
              </a:extLst>
            </p:cNvPr>
            <p:cNvSpPr/>
            <p:nvPr/>
          </p:nvSpPr>
          <p:spPr>
            <a:xfrm>
              <a:off x="8179746" y="652750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DB883465-DD48-4B6C-A839-2F598503045B}"/>
                </a:ext>
              </a:extLst>
            </p:cNvPr>
            <p:cNvSpPr/>
            <p:nvPr/>
          </p:nvSpPr>
          <p:spPr>
            <a:xfrm>
              <a:off x="8179746" y="1135909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AE70CBCD-5BA7-42C5-B370-1E1BBF149313}"/>
                </a:ext>
              </a:extLst>
            </p:cNvPr>
            <p:cNvSpPr/>
            <p:nvPr/>
          </p:nvSpPr>
          <p:spPr>
            <a:xfrm>
              <a:off x="8179746" y="1619068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91926487-5F3D-47AF-AEFE-B9B6E2EC45AE}"/>
                </a:ext>
              </a:extLst>
            </p:cNvPr>
            <p:cNvSpPr/>
            <p:nvPr/>
          </p:nvSpPr>
          <p:spPr>
            <a:xfrm>
              <a:off x="8179746" y="2102227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BB24F305-768A-4831-83C4-F60929A26098}"/>
                </a:ext>
              </a:extLst>
            </p:cNvPr>
            <p:cNvSpPr/>
            <p:nvPr/>
          </p:nvSpPr>
          <p:spPr>
            <a:xfrm>
              <a:off x="8179746" y="2585386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2444C9C0-E175-46B5-AFB8-DAAAD278E80F}"/>
                </a:ext>
              </a:extLst>
            </p:cNvPr>
            <p:cNvSpPr/>
            <p:nvPr/>
          </p:nvSpPr>
          <p:spPr>
            <a:xfrm>
              <a:off x="8179746" y="3068545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6C839B49-4E06-48A6-B35A-89FBCB90719F}"/>
                </a:ext>
              </a:extLst>
            </p:cNvPr>
            <p:cNvSpPr/>
            <p:nvPr/>
          </p:nvSpPr>
          <p:spPr>
            <a:xfrm>
              <a:off x="8179746" y="3551704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7ADFCDEB-18F8-4C24-878E-AC2F8D12AAE2}"/>
                </a:ext>
              </a:extLst>
            </p:cNvPr>
            <p:cNvSpPr/>
            <p:nvPr/>
          </p:nvSpPr>
          <p:spPr>
            <a:xfrm>
              <a:off x="8179746" y="4034863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299D19FA-ED15-49AA-AB17-4D48C795A9E5}"/>
                </a:ext>
              </a:extLst>
            </p:cNvPr>
            <p:cNvSpPr/>
            <p:nvPr/>
          </p:nvSpPr>
          <p:spPr>
            <a:xfrm>
              <a:off x="8179746" y="4518022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680884B4-D301-43BB-9EE6-6DADD6F73457}"/>
                </a:ext>
              </a:extLst>
            </p:cNvPr>
            <p:cNvSpPr/>
            <p:nvPr/>
          </p:nvSpPr>
          <p:spPr>
            <a:xfrm>
              <a:off x="8179746" y="5001181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CB70FE5E-06F2-4B7B-98AD-14A5F11CD729}"/>
                </a:ext>
              </a:extLst>
            </p:cNvPr>
            <p:cNvSpPr/>
            <p:nvPr/>
          </p:nvSpPr>
          <p:spPr>
            <a:xfrm>
              <a:off x="8179746" y="5484340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E692BF58-02C3-44C0-82A6-23515E9D609A}"/>
                </a:ext>
              </a:extLst>
            </p:cNvPr>
            <p:cNvSpPr/>
            <p:nvPr/>
          </p:nvSpPr>
          <p:spPr>
            <a:xfrm>
              <a:off x="8179746" y="5967499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2E957E55-87E0-4E88-9335-70995EA9F293}"/>
                </a:ext>
              </a:extLst>
            </p:cNvPr>
            <p:cNvSpPr/>
            <p:nvPr/>
          </p:nvSpPr>
          <p:spPr>
            <a:xfrm>
              <a:off x="8179746" y="6450663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0C406CD6-A319-44AD-B85D-FC6585699728}"/>
                </a:ext>
              </a:extLst>
            </p:cNvPr>
            <p:cNvSpPr/>
            <p:nvPr/>
          </p:nvSpPr>
          <p:spPr>
            <a:xfrm>
              <a:off x="7641043" y="169591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F29EA322-05B3-442A-8357-49B58D477F19}"/>
                </a:ext>
              </a:extLst>
            </p:cNvPr>
            <p:cNvSpPr/>
            <p:nvPr/>
          </p:nvSpPr>
          <p:spPr>
            <a:xfrm>
              <a:off x="7641043" y="652750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EE163FA1-1662-4963-98DC-E0CC1E15D644}"/>
                </a:ext>
              </a:extLst>
            </p:cNvPr>
            <p:cNvSpPr/>
            <p:nvPr/>
          </p:nvSpPr>
          <p:spPr>
            <a:xfrm>
              <a:off x="7641043" y="1135909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5E3AF7B3-DAC0-4D19-82E8-9AECA1ACED60}"/>
                </a:ext>
              </a:extLst>
            </p:cNvPr>
            <p:cNvSpPr/>
            <p:nvPr/>
          </p:nvSpPr>
          <p:spPr>
            <a:xfrm>
              <a:off x="7641043" y="1619068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5352ACBB-BEE0-4D8A-9665-5291F3EC1D54}"/>
                </a:ext>
              </a:extLst>
            </p:cNvPr>
            <p:cNvSpPr/>
            <p:nvPr/>
          </p:nvSpPr>
          <p:spPr>
            <a:xfrm>
              <a:off x="7641043" y="2102227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52C8A7E7-77CE-41EB-BB3D-ABB324DCE1C3}"/>
                </a:ext>
              </a:extLst>
            </p:cNvPr>
            <p:cNvSpPr/>
            <p:nvPr/>
          </p:nvSpPr>
          <p:spPr>
            <a:xfrm>
              <a:off x="7641043" y="2585386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56167BCB-EB24-40DE-A3C5-9C8CCF0EC6A9}"/>
                </a:ext>
              </a:extLst>
            </p:cNvPr>
            <p:cNvSpPr/>
            <p:nvPr/>
          </p:nvSpPr>
          <p:spPr>
            <a:xfrm>
              <a:off x="7641043" y="3068545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DE0695F4-37FC-4450-B194-0ACF41CC4C6B}"/>
                </a:ext>
              </a:extLst>
            </p:cNvPr>
            <p:cNvSpPr/>
            <p:nvPr/>
          </p:nvSpPr>
          <p:spPr>
            <a:xfrm>
              <a:off x="7641043" y="3551704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E127A8A7-08FA-40AD-98EA-6FF2BF2F8CD0}"/>
                </a:ext>
              </a:extLst>
            </p:cNvPr>
            <p:cNvSpPr/>
            <p:nvPr/>
          </p:nvSpPr>
          <p:spPr>
            <a:xfrm>
              <a:off x="7641043" y="4034863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F810CA94-57EA-4F40-A172-1239618BE564}"/>
                </a:ext>
              </a:extLst>
            </p:cNvPr>
            <p:cNvSpPr/>
            <p:nvPr/>
          </p:nvSpPr>
          <p:spPr>
            <a:xfrm>
              <a:off x="7641043" y="4518022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8AFADE87-6196-4640-8EE6-19D0EB9CBDF8}"/>
                </a:ext>
              </a:extLst>
            </p:cNvPr>
            <p:cNvSpPr/>
            <p:nvPr/>
          </p:nvSpPr>
          <p:spPr>
            <a:xfrm>
              <a:off x="7641043" y="5001181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D40CDD89-528C-4F74-83BB-070522A32DFE}"/>
                </a:ext>
              </a:extLst>
            </p:cNvPr>
            <p:cNvSpPr/>
            <p:nvPr/>
          </p:nvSpPr>
          <p:spPr>
            <a:xfrm>
              <a:off x="7641043" y="5484340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F44F2140-FBC3-47E4-81BB-DD33A0EE984F}"/>
                </a:ext>
              </a:extLst>
            </p:cNvPr>
            <p:cNvSpPr/>
            <p:nvPr/>
          </p:nvSpPr>
          <p:spPr>
            <a:xfrm>
              <a:off x="7641043" y="5967499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4395A9DB-70B3-4294-B825-E0473F714F8D}"/>
                </a:ext>
              </a:extLst>
            </p:cNvPr>
            <p:cNvSpPr/>
            <p:nvPr/>
          </p:nvSpPr>
          <p:spPr>
            <a:xfrm>
              <a:off x="7641043" y="6450663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FF9F3594-2347-4DBA-9D10-B25C6212C660}"/>
                </a:ext>
              </a:extLst>
            </p:cNvPr>
            <p:cNvSpPr/>
            <p:nvPr/>
          </p:nvSpPr>
          <p:spPr>
            <a:xfrm>
              <a:off x="7102340" y="169591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0E6B021B-E131-4B2A-B909-10A6EC861128}"/>
                </a:ext>
              </a:extLst>
            </p:cNvPr>
            <p:cNvSpPr/>
            <p:nvPr/>
          </p:nvSpPr>
          <p:spPr>
            <a:xfrm>
              <a:off x="7102340" y="652750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B2EDD2AD-BCAE-4528-95C7-13E93247E14E}"/>
                </a:ext>
              </a:extLst>
            </p:cNvPr>
            <p:cNvSpPr/>
            <p:nvPr/>
          </p:nvSpPr>
          <p:spPr>
            <a:xfrm>
              <a:off x="7102340" y="1135909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88AC0499-7BD9-4B67-B167-3AE3A76A3290}"/>
                </a:ext>
              </a:extLst>
            </p:cNvPr>
            <p:cNvSpPr/>
            <p:nvPr/>
          </p:nvSpPr>
          <p:spPr>
            <a:xfrm>
              <a:off x="7102340" y="1619068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CC957CF7-954D-44B1-A926-88EBBE7EB8DB}"/>
                </a:ext>
              </a:extLst>
            </p:cNvPr>
            <p:cNvSpPr/>
            <p:nvPr/>
          </p:nvSpPr>
          <p:spPr>
            <a:xfrm>
              <a:off x="7102340" y="2102227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120B6F6F-AAE4-4DA3-949E-35F7CCDA3DB8}"/>
                </a:ext>
              </a:extLst>
            </p:cNvPr>
            <p:cNvSpPr/>
            <p:nvPr/>
          </p:nvSpPr>
          <p:spPr>
            <a:xfrm>
              <a:off x="7102340" y="2585386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55690B9C-DB6F-4982-A094-8A6DB9F55FA5}"/>
                </a:ext>
              </a:extLst>
            </p:cNvPr>
            <p:cNvSpPr/>
            <p:nvPr/>
          </p:nvSpPr>
          <p:spPr>
            <a:xfrm>
              <a:off x="7102340" y="3068545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E572AB0B-BEEF-4948-9B22-07242D632822}"/>
                </a:ext>
              </a:extLst>
            </p:cNvPr>
            <p:cNvSpPr/>
            <p:nvPr/>
          </p:nvSpPr>
          <p:spPr>
            <a:xfrm>
              <a:off x="7102340" y="3551704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A6C9EACE-2BB8-4AEF-AD38-96BC0234F4B6}"/>
                </a:ext>
              </a:extLst>
            </p:cNvPr>
            <p:cNvSpPr/>
            <p:nvPr/>
          </p:nvSpPr>
          <p:spPr>
            <a:xfrm>
              <a:off x="7102340" y="4034863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0D46A274-71DC-42A1-ABFF-BF7D68813CF7}"/>
                </a:ext>
              </a:extLst>
            </p:cNvPr>
            <p:cNvSpPr/>
            <p:nvPr/>
          </p:nvSpPr>
          <p:spPr>
            <a:xfrm>
              <a:off x="7102340" y="4518022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2240E7DF-AE66-466A-A750-DA5E153142FB}"/>
                </a:ext>
              </a:extLst>
            </p:cNvPr>
            <p:cNvSpPr/>
            <p:nvPr/>
          </p:nvSpPr>
          <p:spPr>
            <a:xfrm>
              <a:off x="7102340" y="5001181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E2B8F68A-0590-4E9D-A037-6EF965E57CA5}"/>
                </a:ext>
              </a:extLst>
            </p:cNvPr>
            <p:cNvSpPr/>
            <p:nvPr/>
          </p:nvSpPr>
          <p:spPr>
            <a:xfrm>
              <a:off x="7102340" y="5484340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9E7A568F-3F77-4CCE-9E6C-9210174CF2D5}"/>
                </a:ext>
              </a:extLst>
            </p:cNvPr>
            <p:cNvSpPr/>
            <p:nvPr/>
          </p:nvSpPr>
          <p:spPr>
            <a:xfrm>
              <a:off x="7102340" y="5967499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C456255A-C4D4-4F6F-84E4-84B5AB294B69}"/>
                </a:ext>
              </a:extLst>
            </p:cNvPr>
            <p:cNvSpPr/>
            <p:nvPr/>
          </p:nvSpPr>
          <p:spPr>
            <a:xfrm>
              <a:off x="7102340" y="6450663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C44177B6-BAAE-4859-AAD0-4612DC87EEF8}"/>
                </a:ext>
              </a:extLst>
            </p:cNvPr>
            <p:cNvSpPr/>
            <p:nvPr/>
          </p:nvSpPr>
          <p:spPr>
            <a:xfrm>
              <a:off x="6563637" y="169591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F94EB2AC-9018-4DEF-8B77-1A89273E7EB4}"/>
                </a:ext>
              </a:extLst>
            </p:cNvPr>
            <p:cNvSpPr/>
            <p:nvPr/>
          </p:nvSpPr>
          <p:spPr>
            <a:xfrm>
              <a:off x="6563637" y="652750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EAC74BF1-4049-4AF1-9A59-DB05E5DF8F59}"/>
                </a:ext>
              </a:extLst>
            </p:cNvPr>
            <p:cNvSpPr/>
            <p:nvPr/>
          </p:nvSpPr>
          <p:spPr>
            <a:xfrm>
              <a:off x="6563637" y="1135909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9F3EB921-DAAD-4EDF-AE42-046140CCDA6C}"/>
                </a:ext>
              </a:extLst>
            </p:cNvPr>
            <p:cNvSpPr/>
            <p:nvPr/>
          </p:nvSpPr>
          <p:spPr>
            <a:xfrm>
              <a:off x="6563637" y="1619068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C6FBAF04-BF66-4D8C-8EF8-601C7F2CD855}"/>
                </a:ext>
              </a:extLst>
            </p:cNvPr>
            <p:cNvSpPr/>
            <p:nvPr/>
          </p:nvSpPr>
          <p:spPr>
            <a:xfrm>
              <a:off x="6563637" y="2102227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14CA2923-9EA0-41E0-ABD8-980AAA3BB56F}"/>
                </a:ext>
              </a:extLst>
            </p:cNvPr>
            <p:cNvSpPr/>
            <p:nvPr/>
          </p:nvSpPr>
          <p:spPr>
            <a:xfrm>
              <a:off x="6563637" y="2585386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41203E8E-8A32-450C-B257-F9F383BDFB79}"/>
                </a:ext>
              </a:extLst>
            </p:cNvPr>
            <p:cNvSpPr/>
            <p:nvPr/>
          </p:nvSpPr>
          <p:spPr>
            <a:xfrm>
              <a:off x="6563637" y="3068545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64ED497B-0DBB-42AE-9107-B2988F789C2E}"/>
                </a:ext>
              </a:extLst>
            </p:cNvPr>
            <p:cNvSpPr/>
            <p:nvPr/>
          </p:nvSpPr>
          <p:spPr>
            <a:xfrm>
              <a:off x="6563637" y="3551704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17EE7653-1159-42BD-B898-705CA8E49F3A}"/>
                </a:ext>
              </a:extLst>
            </p:cNvPr>
            <p:cNvSpPr/>
            <p:nvPr/>
          </p:nvSpPr>
          <p:spPr>
            <a:xfrm>
              <a:off x="6563637" y="4034863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A91E353D-A0E6-4737-A01E-37B7E97DAF2B}"/>
                </a:ext>
              </a:extLst>
            </p:cNvPr>
            <p:cNvSpPr/>
            <p:nvPr/>
          </p:nvSpPr>
          <p:spPr>
            <a:xfrm>
              <a:off x="6563637" y="4518022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D128D9C3-A8A1-4AA8-9C3F-0006DE7693C7}"/>
                </a:ext>
              </a:extLst>
            </p:cNvPr>
            <p:cNvSpPr/>
            <p:nvPr/>
          </p:nvSpPr>
          <p:spPr>
            <a:xfrm>
              <a:off x="6563637" y="5001181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338B80DD-0134-4E47-BBC1-A6ED45AD23AE}"/>
                </a:ext>
              </a:extLst>
            </p:cNvPr>
            <p:cNvSpPr/>
            <p:nvPr/>
          </p:nvSpPr>
          <p:spPr>
            <a:xfrm>
              <a:off x="6563637" y="5484340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70A40B82-66F4-4590-8160-2F77EFFE1459}"/>
                </a:ext>
              </a:extLst>
            </p:cNvPr>
            <p:cNvSpPr/>
            <p:nvPr/>
          </p:nvSpPr>
          <p:spPr>
            <a:xfrm>
              <a:off x="6563637" y="5967499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DC0B9007-C434-478A-8675-4DE79B93C0F8}"/>
                </a:ext>
              </a:extLst>
            </p:cNvPr>
            <p:cNvSpPr/>
            <p:nvPr/>
          </p:nvSpPr>
          <p:spPr>
            <a:xfrm>
              <a:off x="6563637" y="6450663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FEBF36AC-19E3-4AF8-9587-86527C2B4AED}"/>
                </a:ext>
              </a:extLst>
            </p:cNvPr>
            <p:cNvSpPr/>
            <p:nvPr/>
          </p:nvSpPr>
          <p:spPr>
            <a:xfrm>
              <a:off x="6024934" y="169591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BE360873-5713-44F9-92B0-AD9AEAE8CD6B}"/>
                </a:ext>
              </a:extLst>
            </p:cNvPr>
            <p:cNvSpPr/>
            <p:nvPr/>
          </p:nvSpPr>
          <p:spPr>
            <a:xfrm>
              <a:off x="6024934" y="652750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B60C51BE-BE2A-4E43-A5CC-5605676EAB46}"/>
                </a:ext>
              </a:extLst>
            </p:cNvPr>
            <p:cNvSpPr/>
            <p:nvPr/>
          </p:nvSpPr>
          <p:spPr>
            <a:xfrm>
              <a:off x="6024934" y="1135909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4215609E-8850-4CA4-88F6-EF9DC1F4FEBD}"/>
                </a:ext>
              </a:extLst>
            </p:cNvPr>
            <p:cNvSpPr/>
            <p:nvPr/>
          </p:nvSpPr>
          <p:spPr>
            <a:xfrm>
              <a:off x="6024934" y="1619068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1D06A7B0-966A-4F74-94AE-B030F9FB12A1}"/>
                </a:ext>
              </a:extLst>
            </p:cNvPr>
            <p:cNvSpPr/>
            <p:nvPr/>
          </p:nvSpPr>
          <p:spPr>
            <a:xfrm>
              <a:off x="6024934" y="2102227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74E06FE9-F8F2-46AA-A8ED-B501577FEA6E}"/>
                </a:ext>
              </a:extLst>
            </p:cNvPr>
            <p:cNvSpPr/>
            <p:nvPr/>
          </p:nvSpPr>
          <p:spPr>
            <a:xfrm>
              <a:off x="6024934" y="2585386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B6BFE7B6-4BC1-4573-96CC-852EC4BC38AC}"/>
                </a:ext>
              </a:extLst>
            </p:cNvPr>
            <p:cNvSpPr/>
            <p:nvPr/>
          </p:nvSpPr>
          <p:spPr>
            <a:xfrm>
              <a:off x="6024934" y="3068545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2D6C003B-956A-4172-9CA6-42B66584DE84}"/>
                </a:ext>
              </a:extLst>
            </p:cNvPr>
            <p:cNvSpPr/>
            <p:nvPr/>
          </p:nvSpPr>
          <p:spPr>
            <a:xfrm>
              <a:off x="6024934" y="3551704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6B317DCB-9AB1-4F9D-BA8B-7763B8C65A0A}"/>
                </a:ext>
              </a:extLst>
            </p:cNvPr>
            <p:cNvSpPr/>
            <p:nvPr/>
          </p:nvSpPr>
          <p:spPr>
            <a:xfrm>
              <a:off x="6024934" y="4034863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5D1563EA-7CC5-45AD-868C-76FFFC1C8C5E}"/>
                </a:ext>
              </a:extLst>
            </p:cNvPr>
            <p:cNvSpPr/>
            <p:nvPr/>
          </p:nvSpPr>
          <p:spPr>
            <a:xfrm>
              <a:off x="6024934" y="4518022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A7EA62E5-7A3F-4B40-A3DA-DFC9A77115E0}"/>
                </a:ext>
              </a:extLst>
            </p:cNvPr>
            <p:cNvSpPr/>
            <p:nvPr/>
          </p:nvSpPr>
          <p:spPr>
            <a:xfrm>
              <a:off x="6024934" y="5001181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0FCBF233-5526-40F3-8801-6AA4A8C69692}"/>
                </a:ext>
              </a:extLst>
            </p:cNvPr>
            <p:cNvSpPr/>
            <p:nvPr/>
          </p:nvSpPr>
          <p:spPr>
            <a:xfrm>
              <a:off x="6024934" y="5484340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B7F956C3-20E8-44A8-8660-829A4E67309F}"/>
                </a:ext>
              </a:extLst>
            </p:cNvPr>
            <p:cNvSpPr/>
            <p:nvPr/>
          </p:nvSpPr>
          <p:spPr>
            <a:xfrm>
              <a:off x="6024934" y="5967499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DFBEC22B-CA75-414A-9121-E437FCB6023C}"/>
                </a:ext>
              </a:extLst>
            </p:cNvPr>
            <p:cNvSpPr/>
            <p:nvPr/>
          </p:nvSpPr>
          <p:spPr>
            <a:xfrm>
              <a:off x="6024934" y="6450663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3A5B9712-246B-4F4C-87FE-FEE03355642F}"/>
                </a:ext>
              </a:extLst>
            </p:cNvPr>
            <p:cNvSpPr/>
            <p:nvPr/>
          </p:nvSpPr>
          <p:spPr>
            <a:xfrm>
              <a:off x="5486231" y="169591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C3298E9A-97D9-45C2-9284-A384F3999DA9}"/>
                </a:ext>
              </a:extLst>
            </p:cNvPr>
            <p:cNvSpPr/>
            <p:nvPr/>
          </p:nvSpPr>
          <p:spPr>
            <a:xfrm>
              <a:off x="5486231" y="652750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C746C3C2-7EF9-4F8C-8531-F4BDDBEDEA29}"/>
                </a:ext>
              </a:extLst>
            </p:cNvPr>
            <p:cNvSpPr/>
            <p:nvPr/>
          </p:nvSpPr>
          <p:spPr>
            <a:xfrm>
              <a:off x="5486231" y="1135909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A8A0F454-1287-42CD-A4EE-B75EA6AF1642}"/>
                </a:ext>
              </a:extLst>
            </p:cNvPr>
            <p:cNvSpPr/>
            <p:nvPr/>
          </p:nvSpPr>
          <p:spPr>
            <a:xfrm>
              <a:off x="5486231" y="1619068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B64878F5-AF8F-467B-A27A-6D746C031D0C}"/>
                </a:ext>
              </a:extLst>
            </p:cNvPr>
            <p:cNvSpPr/>
            <p:nvPr/>
          </p:nvSpPr>
          <p:spPr>
            <a:xfrm>
              <a:off x="5486231" y="2102227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99B8046E-15E3-47A3-BD5F-E20BFB978A0C}"/>
                </a:ext>
              </a:extLst>
            </p:cNvPr>
            <p:cNvSpPr/>
            <p:nvPr/>
          </p:nvSpPr>
          <p:spPr>
            <a:xfrm>
              <a:off x="5486231" y="2585386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61505891-2099-41CB-9C3A-FC268A8D3C7B}"/>
                </a:ext>
              </a:extLst>
            </p:cNvPr>
            <p:cNvSpPr/>
            <p:nvPr/>
          </p:nvSpPr>
          <p:spPr>
            <a:xfrm>
              <a:off x="5486231" y="3068545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1D550E3B-A2D8-49C6-9356-4CFCD843CDA6}"/>
                </a:ext>
              </a:extLst>
            </p:cNvPr>
            <p:cNvSpPr/>
            <p:nvPr/>
          </p:nvSpPr>
          <p:spPr>
            <a:xfrm>
              <a:off x="5486231" y="3551704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176DDAA9-A8A2-4896-8DD7-819C0686DCBB}"/>
                </a:ext>
              </a:extLst>
            </p:cNvPr>
            <p:cNvSpPr/>
            <p:nvPr/>
          </p:nvSpPr>
          <p:spPr>
            <a:xfrm>
              <a:off x="5486231" y="4034863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5CFE883D-55E1-4D7A-B669-05C63038CF7D}"/>
                </a:ext>
              </a:extLst>
            </p:cNvPr>
            <p:cNvSpPr/>
            <p:nvPr/>
          </p:nvSpPr>
          <p:spPr>
            <a:xfrm>
              <a:off x="5486231" y="4518022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CB3B4A1B-289C-42ED-8237-00C8A8634927}"/>
                </a:ext>
              </a:extLst>
            </p:cNvPr>
            <p:cNvSpPr/>
            <p:nvPr/>
          </p:nvSpPr>
          <p:spPr>
            <a:xfrm>
              <a:off x="5486231" y="5001181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9F379ED2-841D-47E5-B51E-2F5DCC4CD7EA}"/>
                </a:ext>
              </a:extLst>
            </p:cNvPr>
            <p:cNvSpPr/>
            <p:nvPr/>
          </p:nvSpPr>
          <p:spPr>
            <a:xfrm>
              <a:off x="5486231" y="5484340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52768272-E350-47E2-A1B3-9D65055E4BB3}"/>
                </a:ext>
              </a:extLst>
            </p:cNvPr>
            <p:cNvSpPr/>
            <p:nvPr/>
          </p:nvSpPr>
          <p:spPr>
            <a:xfrm>
              <a:off x="5486231" y="5967499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F4300B91-62B0-435B-8103-8C0268285663}"/>
                </a:ext>
              </a:extLst>
            </p:cNvPr>
            <p:cNvSpPr/>
            <p:nvPr/>
          </p:nvSpPr>
          <p:spPr>
            <a:xfrm>
              <a:off x="5486231" y="6450663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F99816EF-93CE-4756-ADD7-07D503921862}"/>
                </a:ext>
              </a:extLst>
            </p:cNvPr>
            <p:cNvSpPr/>
            <p:nvPr/>
          </p:nvSpPr>
          <p:spPr>
            <a:xfrm>
              <a:off x="4947528" y="169591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EBD25DC2-4864-42CF-A798-40C3FF3C4C0C}"/>
                </a:ext>
              </a:extLst>
            </p:cNvPr>
            <p:cNvSpPr/>
            <p:nvPr/>
          </p:nvSpPr>
          <p:spPr>
            <a:xfrm>
              <a:off x="4947528" y="652750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53AB5BC4-76F1-4FD0-BE57-CD814F1049A1}"/>
                </a:ext>
              </a:extLst>
            </p:cNvPr>
            <p:cNvSpPr/>
            <p:nvPr/>
          </p:nvSpPr>
          <p:spPr>
            <a:xfrm>
              <a:off x="4947528" y="1135909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CA5F0B38-C2E5-4230-8919-7F63A23AD0F3}"/>
                </a:ext>
              </a:extLst>
            </p:cNvPr>
            <p:cNvSpPr/>
            <p:nvPr/>
          </p:nvSpPr>
          <p:spPr>
            <a:xfrm>
              <a:off x="4947528" y="1619068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FED19602-83F8-4579-A6B8-B6B123AF8645}"/>
                </a:ext>
              </a:extLst>
            </p:cNvPr>
            <p:cNvSpPr/>
            <p:nvPr/>
          </p:nvSpPr>
          <p:spPr>
            <a:xfrm>
              <a:off x="4947528" y="2102227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5A9891A4-75AF-43C5-8FE9-7178C1B7A425}"/>
                </a:ext>
              </a:extLst>
            </p:cNvPr>
            <p:cNvSpPr/>
            <p:nvPr/>
          </p:nvSpPr>
          <p:spPr>
            <a:xfrm>
              <a:off x="4947528" y="2585386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6ABFB935-1DD9-4D13-AD76-16B738131F51}"/>
                </a:ext>
              </a:extLst>
            </p:cNvPr>
            <p:cNvSpPr/>
            <p:nvPr/>
          </p:nvSpPr>
          <p:spPr>
            <a:xfrm>
              <a:off x="4947528" y="3068545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153A6F95-6DC7-4F18-A2C6-80CF3D181135}"/>
                </a:ext>
              </a:extLst>
            </p:cNvPr>
            <p:cNvSpPr/>
            <p:nvPr/>
          </p:nvSpPr>
          <p:spPr>
            <a:xfrm>
              <a:off x="4947528" y="3551704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CB7219FD-03ED-45DD-AF31-1CD03EB56DC1}"/>
                </a:ext>
              </a:extLst>
            </p:cNvPr>
            <p:cNvSpPr/>
            <p:nvPr/>
          </p:nvSpPr>
          <p:spPr>
            <a:xfrm>
              <a:off x="4947528" y="4034863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6D820EDB-6777-4D29-8E57-F19B204693BD}"/>
                </a:ext>
              </a:extLst>
            </p:cNvPr>
            <p:cNvSpPr/>
            <p:nvPr/>
          </p:nvSpPr>
          <p:spPr>
            <a:xfrm>
              <a:off x="4947528" y="4518022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405E0DA8-C73B-4BEE-B819-9A866E244936}"/>
                </a:ext>
              </a:extLst>
            </p:cNvPr>
            <p:cNvSpPr/>
            <p:nvPr/>
          </p:nvSpPr>
          <p:spPr>
            <a:xfrm>
              <a:off x="4947528" y="5001181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D1034345-EFED-4237-B4E6-3E180EC4BF57}"/>
                </a:ext>
              </a:extLst>
            </p:cNvPr>
            <p:cNvSpPr/>
            <p:nvPr/>
          </p:nvSpPr>
          <p:spPr>
            <a:xfrm>
              <a:off x="4947528" y="5484340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AE92C7A5-BEA4-4DE4-B134-1A03DAE6B7EA}"/>
                </a:ext>
              </a:extLst>
            </p:cNvPr>
            <p:cNvSpPr/>
            <p:nvPr/>
          </p:nvSpPr>
          <p:spPr>
            <a:xfrm>
              <a:off x="4947528" y="5967499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587CACF2-F3FE-4DF5-B75D-9184C658B1CC}"/>
                </a:ext>
              </a:extLst>
            </p:cNvPr>
            <p:cNvSpPr/>
            <p:nvPr/>
          </p:nvSpPr>
          <p:spPr>
            <a:xfrm>
              <a:off x="4947528" y="6450663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</p:grpSp>
      <p:sp>
        <p:nvSpPr>
          <p:cNvPr id="398" name="Flowchart: Process 397">
            <a:extLst>
              <a:ext uri="{FF2B5EF4-FFF2-40B4-BE49-F238E27FC236}">
                <a16:creationId xmlns:a16="http://schemas.microsoft.com/office/drawing/2014/main" id="{EA77BB26-E002-49B1-B782-9E4734F3532C}"/>
              </a:ext>
            </a:extLst>
          </p:cNvPr>
          <p:cNvSpPr/>
          <p:nvPr/>
        </p:nvSpPr>
        <p:spPr bwMode="auto">
          <a:xfrm>
            <a:off x="4242460" y="973"/>
            <a:ext cx="5775327" cy="6857027"/>
          </a:xfrm>
          <a:prstGeom prst="flowChartProcess">
            <a:avLst/>
          </a:prstGeom>
          <a:gradFill flip="none" rotWithShape="1">
            <a:gsLst>
              <a:gs pos="0">
                <a:srgbClr val="0F78D4">
                  <a:alpha val="0"/>
                </a:srgbClr>
              </a:gs>
              <a:gs pos="100000">
                <a:srgbClr val="0F78D4"/>
              </a:gs>
            </a:gsLst>
            <a:lin ang="10800000" scaled="1"/>
            <a:tileRect/>
          </a:gra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353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01" name="TextBox 400">
            <a:extLst>
              <a:ext uri="{FF2B5EF4-FFF2-40B4-BE49-F238E27FC236}">
                <a16:creationId xmlns:a16="http://schemas.microsoft.com/office/drawing/2014/main" id="{EAAC8B82-27F8-44E2-BE9C-5A2B60376E68}"/>
              </a:ext>
            </a:extLst>
          </p:cNvPr>
          <p:cNvSpPr txBox="1"/>
          <p:nvPr/>
        </p:nvSpPr>
        <p:spPr>
          <a:xfrm>
            <a:off x="10513765" y="6482819"/>
            <a:ext cx="1609810" cy="316812"/>
          </a:xfrm>
          <a:prstGeom prst="rect">
            <a:avLst/>
          </a:prstGeom>
          <a:noFill/>
        </p:spPr>
        <p:txBody>
          <a:bodyPr wrap="square" lIns="89642" tIns="89642" rIns="89642" bIns="89642" rtlCol="0">
            <a:spAutoFit/>
          </a:bodyPr>
          <a:lstStyle/>
          <a:p>
            <a:pPr algn="r" defTabSz="896386">
              <a:lnSpc>
                <a:spcPct val="90000"/>
              </a:lnSpc>
              <a:spcAft>
                <a:spcPts val="588"/>
              </a:spcAft>
              <a:defRPr/>
            </a:pPr>
            <a:r>
              <a:rPr lang="en-US" sz="980" kern="0" dirty="0">
                <a:solidFill>
                  <a:srgbClr val="FFFFFF">
                    <a:alpha val="50000"/>
                  </a:srgbClr>
                </a:solidFill>
              </a:rPr>
              <a:t>Microsoft Confidential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404A7F-AAF6-570F-594B-1FB47744E128}"/>
              </a:ext>
            </a:extLst>
          </p:cNvPr>
          <p:cNvSpPr txBox="1"/>
          <p:nvPr/>
        </p:nvSpPr>
        <p:spPr>
          <a:xfrm>
            <a:off x="5008380" y="1587727"/>
            <a:ext cx="44913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Topics: 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B42E42C2-40C6-6FE6-DD14-C9A95D9629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71450" y="2099486"/>
            <a:ext cx="5007039" cy="2677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v"/>
              <a:tabLst>
                <a:tab pos="457200" algn="l"/>
              </a:tabLst>
            </a:pPr>
            <a:r>
              <a:rPr lang="en-US" altLang="en-US" sz="2400" dirty="0">
                <a:solidFill>
                  <a:schemeClr val="bg1"/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Containers 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indent="-342900">
              <a:buFont typeface="Wingdings" pitchFamily="2" charset="2"/>
              <a:buChar char="v"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Docker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v"/>
              <a:tabLst>
                <a:tab pos="457200" algn="l"/>
              </a:tabLst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Docker Hub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v"/>
              <a:tabLst>
                <a:tab pos="457200" algn="l"/>
              </a:tabLst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ACR – Azure Container Registry</a:t>
            </a:r>
          </a:p>
          <a:p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457200" algn="l"/>
              </a:tabLst>
            </a:pPr>
            <a:endParaRPr lang="en-US" altLang="en-US" sz="2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v"/>
              <a:tabLst>
                <a:tab pos="457200" algn="l"/>
              </a:tabLst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9C708D-E8A6-F941-7C58-FE8B727B2E96}"/>
              </a:ext>
            </a:extLst>
          </p:cNvPr>
          <p:cNvSpPr txBox="1"/>
          <p:nvPr/>
        </p:nvSpPr>
        <p:spPr>
          <a:xfrm>
            <a:off x="126149" y="2535050"/>
            <a:ext cx="386043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457200" algn="l"/>
              </a:tabLst>
            </a:pPr>
            <a:r>
              <a:rPr lang="en-US" altLang="en-US" sz="2400" dirty="0">
                <a:solidFill>
                  <a:schemeClr val="bg1"/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Understand Containers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0010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1" name="Group 200">
            <a:extLst>
              <a:ext uri="{FF2B5EF4-FFF2-40B4-BE49-F238E27FC236}">
                <a16:creationId xmlns:a16="http://schemas.microsoft.com/office/drawing/2014/main" id="{4ABA8609-9965-4907-931F-31D6C7D08A4E}"/>
              </a:ext>
            </a:extLst>
          </p:cNvPr>
          <p:cNvGrpSpPr/>
          <p:nvPr/>
        </p:nvGrpSpPr>
        <p:grpSpPr>
          <a:xfrm>
            <a:off x="4850271" y="166744"/>
            <a:ext cx="7200275" cy="6524512"/>
            <a:chOff x="4947528" y="169591"/>
            <a:chExt cx="7344656" cy="6655342"/>
          </a:xfrm>
        </p:grpSpPr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71644FCF-EB89-4F25-9D69-5EA93BF0E0CA}"/>
                </a:ext>
              </a:extLst>
            </p:cNvPr>
            <p:cNvSpPr/>
            <p:nvPr/>
          </p:nvSpPr>
          <p:spPr>
            <a:xfrm>
              <a:off x="11950671" y="169591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B42821B4-7941-4017-85DC-9DD183BACF48}"/>
                </a:ext>
              </a:extLst>
            </p:cNvPr>
            <p:cNvSpPr/>
            <p:nvPr/>
          </p:nvSpPr>
          <p:spPr>
            <a:xfrm>
              <a:off x="11950671" y="652750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5B1D0E28-89BC-4693-8C29-F7F2BC3AEBD7}"/>
                </a:ext>
              </a:extLst>
            </p:cNvPr>
            <p:cNvSpPr/>
            <p:nvPr/>
          </p:nvSpPr>
          <p:spPr>
            <a:xfrm>
              <a:off x="11950671" y="1135909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473554F7-2A73-41A5-81BF-0995D840425D}"/>
                </a:ext>
              </a:extLst>
            </p:cNvPr>
            <p:cNvSpPr/>
            <p:nvPr/>
          </p:nvSpPr>
          <p:spPr>
            <a:xfrm>
              <a:off x="11950671" y="1619068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61076891-27F4-4F71-9E03-10424385B5E4}"/>
                </a:ext>
              </a:extLst>
            </p:cNvPr>
            <p:cNvSpPr/>
            <p:nvPr/>
          </p:nvSpPr>
          <p:spPr>
            <a:xfrm>
              <a:off x="11950671" y="2102227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6B64C8C3-76F6-47AA-AED8-11E5E5685AF5}"/>
                </a:ext>
              </a:extLst>
            </p:cNvPr>
            <p:cNvSpPr/>
            <p:nvPr/>
          </p:nvSpPr>
          <p:spPr>
            <a:xfrm>
              <a:off x="11950671" y="2585386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F3CB1034-325B-472F-B0C4-7C02EEA5DC3A}"/>
                </a:ext>
              </a:extLst>
            </p:cNvPr>
            <p:cNvSpPr/>
            <p:nvPr/>
          </p:nvSpPr>
          <p:spPr>
            <a:xfrm>
              <a:off x="11950671" y="3068545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D60C944B-38EC-465A-8BAC-7676FDC87B3C}"/>
                </a:ext>
              </a:extLst>
            </p:cNvPr>
            <p:cNvSpPr/>
            <p:nvPr/>
          </p:nvSpPr>
          <p:spPr>
            <a:xfrm>
              <a:off x="11950671" y="3551704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F5782292-9CD3-4195-88CF-430B6CC418ED}"/>
                </a:ext>
              </a:extLst>
            </p:cNvPr>
            <p:cNvSpPr/>
            <p:nvPr/>
          </p:nvSpPr>
          <p:spPr>
            <a:xfrm>
              <a:off x="11950671" y="4034863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EF3EE1CB-B680-473A-AA6B-FF43096AA205}"/>
                </a:ext>
              </a:extLst>
            </p:cNvPr>
            <p:cNvSpPr/>
            <p:nvPr/>
          </p:nvSpPr>
          <p:spPr>
            <a:xfrm>
              <a:off x="11950671" y="4518022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87657507-C862-4895-967F-6C47735E7DB6}"/>
                </a:ext>
              </a:extLst>
            </p:cNvPr>
            <p:cNvSpPr/>
            <p:nvPr/>
          </p:nvSpPr>
          <p:spPr>
            <a:xfrm>
              <a:off x="11950671" y="5001181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B94EBBCC-B6E6-4F54-82A7-FDB9B98DC996}"/>
                </a:ext>
              </a:extLst>
            </p:cNvPr>
            <p:cNvSpPr/>
            <p:nvPr/>
          </p:nvSpPr>
          <p:spPr>
            <a:xfrm>
              <a:off x="11950671" y="5484340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987EC88D-9F7C-4120-818A-4B1E697EFAAC}"/>
                </a:ext>
              </a:extLst>
            </p:cNvPr>
            <p:cNvSpPr/>
            <p:nvPr/>
          </p:nvSpPr>
          <p:spPr>
            <a:xfrm>
              <a:off x="11950671" y="5967499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AD016FAE-FFD8-482A-A761-BC9E8F618C4E}"/>
                </a:ext>
              </a:extLst>
            </p:cNvPr>
            <p:cNvSpPr/>
            <p:nvPr/>
          </p:nvSpPr>
          <p:spPr>
            <a:xfrm>
              <a:off x="11950671" y="6450663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BA683E12-25BC-44AD-B54C-DAB6B1B692A0}"/>
                </a:ext>
              </a:extLst>
            </p:cNvPr>
            <p:cNvSpPr/>
            <p:nvPr/>
          </p:nvSpPr>
          <p:spPr>
            <a:xfrm>
              <a:off x="11411964" y="169591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7958354E-C7F3-4457-BB6A-60F2100EBB37}"/>
                </a:ext>
              </a:extLst>
            </p:cNvPr>
            <p:cNvSpPr/>
            <p:nvPr/>
          </p:nvSpPr>
          <p:spPr>
            <a:xfrm>
              <a:off x="11411964" y="652750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0E1A8622-A756-43C6-8EE7-F236123B3F51}"/>
                </a:ext>
              </a:extLst>
            </p:cNvPr>
            <p:cNvSpPr/>
            <p:nvPr/>
          </p:nvSpPr>
          <p:spPr>
            <a:xfrm>
              <a:off x="11411964" y="1135909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BF2A5B27-353A-4667-8F48-E56C68B69248}"/>
                </a:ext>
              </a:extLst>
            </p:cNvPr>
            <p:cNvSpPr/>
            <p:nvPr/>
          </p:nvSpPr>
          <p:spPr>
            <a:xfrm>
              <a:off x="11411964" y="1619068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EECFED11-85D1-4B59-A3CC-33CF8DAA469F}"/>
                </a:ext>
              </a:extLst>
            </p:cNvPr>
            <p:cNvSpPr/>
            <p:nvPr/>
          </p:nvSpPr>
          <p:spPr>
            <a:xfrm>
              <a:off x="11411964" y="2102227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F4360CE0-E9C8-44CB-8096-C890441286C7}"/>
                </a:ext>
              </a:extLst>
            </p:cNvPr>
            <p:cNvSpPr/>
            <p:nvPr/>
          </p:nvSpPr>
          <p:spPr>
            <a:xfrm>
              <a:off x="11411964" y="2585386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188D9A5E-4127-4BCB-8987-3D1A618D9FC3}"/>
                </a:ext>
              </a:extLst>
            </p:cNvPr>
            <p:cNvSpPr/>
            <p:nvPr/>
          </p:nvSpPr>
          <p:spPr>
            <a:xfrm>
              <a:off x="11411964" y="3068545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AD206FEC-0AF9-408F-A774-C6F273BCCD73}"/>
                </a:ext>
              </a:extLst>
            </p:cNvPr>
            <p:cNvSpPr/>
            <p:nvPr/>
          </p:nvSpPr>
          <p:spPr>
            <a:xfrm>
              <a:off x="11411964" y="3551704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F9719F40-126B-4276-BC88-313CD67038E4}"/>
                </a:ext>
              </a:extLst>
            </p:cNvPr>
            <p:cNvSpPr/>
            <p:nvPr/>
          </p:nvSpPr>
          <p:spPr>
            <a:xfrm>
              <a:off x="11411964" y="4034863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098A1989-2635-4556-9600-81716A531F8C}"/>
                </a:ext>
              </a:extLst>
            </p:cNvPr>
            <p:cNvSpPr/>
            <p:nvPr/>
          </p:nvSpPr>
          <p:spPr>
            <a:xfrm>
              <a:off x="11411964" y="4518022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BFC65754-738E-4D95-85E2-85C0D8BEA275}"/>
                </a:ext>
              </a:extLst>
            </p:cNvPr>
            <p:cNvSpPr/>
            <p:nvPr/>
          </p:nvSpPr>
          <p:spPr>
            <a:xfrm>
              <a:off x="11411964" y="5001181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2F88866D-6C3F-4455-8C5E-B1DCD7E37855}"/>
                </a:ext>
              </a:extLst>
            </p:cNvPr>
            <p:cNvSpPr/>
            <p:nvPr/>
          </p:nvSpPr>
          <p:spPr>
            <a:xfrm>
              <a:off x="11411964" y="5484340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DF4D6A7D-534A-4C26-8A12-AE15BB874627}"/>
                </a:ext>
              </a:extLst>
            </p:cNvPr>
            <p:cNvSpPr/>
            <p:nvPr/>
          </p:nvSpPr>
          <p:spPr>
            <a:xfrm>
              <a:off x="11411964" y="5967499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6BC0FE94-4C94-4EA7-9EE7-A78282646AE1}"/>
                </a:ext>
              </a:extLst>
            </p:cNvPr>
            <p:cNvSpPr/>
            <p:nvPr/>
          </p:nvSpPr>
          <p:spPr>
            <a:xfrm>
              <a:off x="11411964" y="6450663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8B0182A3-207D-4D68-B64B-B65FDD2CF774}"/>
                </a:ext>
              </a:extLst>
            </p:cNvPr>
            <p:cNvSpPr/>
            <p:nvPr/>
          </p:nvSpPr>
          <p:spPr>
            <a:xfrm>
              <a:off x="10873261" y="169591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A81AC501-CF8E-4494-9E5D-DBDC623374B0}"/>
                </a:ext>
              </a:extLst>
            </p:cNvPr>
            <p:cNvSpPr/>
            <p:nvPr/>
          </p:nvSpPr>
          <p:spPr>
            <a:xfrm>
              <a:off x="10873261" y="652750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F44E0B22-7E5C-4ED1-9502-658138E0F713}"/>
                </a:ext>
              </a:extLst>
            </p:cNvPr>
            <p:cNvSpPr/>
            <p:nvPr/>
          </p:nvSpPr>
          <p:spPr>
            <a:xfrm>
              <a:off x="10873261" y="1135909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1C3A2604-E77E-41C4-960C-BFE89792C922}"/>
                </a:ext>
              </a:extLst>
            </p:cNvPr>
            <p:cNvSpPr/>
            <p:nvPr/>
          </p:nvSpPr>
          <p:spPr>
            <a:xfrm>
              <a:off x="10873261" y="1619068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BD40337C-2EF5-4A61-9D98-14DB5F77213B}"/>
                </a:ext>
              </a:extLst>
            </p:cNvPr>
            <p:cNvSpPr/>
            <p:nvPr/>
          </p:nvSpPr>
          <p:spPr>
            <a:xfrm>
              <a:off x="10873261" y="2102227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FDC342CB-5872-4E56-A49D-07D6F8C3769C}"/>
                </a:ext>
              </a:extLst>
            </p:cNvPr>
            <p:cNvSpPr/>
            <p:nvPr/>
          </p:nvSpPr>
          <p:spPr>
            <a:xfrm>
              <a:off x="10873261" y="2585386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2ABAF7E5-CE88-441B-9402-ACC0A63ECF36}"/>
                </a:ext>
              </a:extLst>
            </p:cNvPr>
            <p:cNvSpPr/>
            <p:nvPr/>
          </p:nvSpPr>
          <p:spPr>
            <a:xfrm>
              <a:off x="10873261" y="3068545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028F3060-2F90-49CB-9876-D6B71F942031}"/>
                </a:ext>
              </a:extLst>
            </p:cNvPr>
            <p:cNvSpPr/>
            <p:nvPr/>
          </p:nvSpPr>
          <p:spPr>
            <a:xfrm>
              <a:off x="10873261" y="3551704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468AEE19-23AA-4A4B-B369-B70E459D8B9D}"/>
                </a:ext>
              </a:extLst>
            </p:cNvPr>
            <p:cNvSpPr/>
            <p:nvPr/>
          </p:nvSpPr>
          <p:spPr>
            <a:xfrm>
              <a:off x="10873261" y="4034863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B4D424F6-1868-4F2E-9B75-34F3E1AA37F1}"/>
                </a:ext>
              </a:extLst>
            </p:cNvPr>
            <p:cNvSpPr/>
            <p:nvPr/>
          </p:nvSpPr>
          <p:spPr>
            <a:xfrm>
              <a:off x="10873261" y="4518022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C6DE2179-CB4C-4F6B-9389-4A23DC963F2D}"/>
                </a:ext>
              </a:extLst>
            </p:cNvPr>
            <p:cNvSpPr/>
            <p:nvPr/>
          </p:nvSpPr>
          <p:spPr>
            <a:xfrm>
              <a:off x="10873261" y="5001181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3430BD9B-30A3-4CBC-BA76-CAD7BC1FFC01}"/>
                </a:ext>
              </a:extLst>
            </p:cNvPr>
            <p:cNvSpPr/>
            <p:nvPr/>
          </p:nvSpPr>
          <p:spPr>
            <a:xfrm>
              <a:off x="10873261" y="5484340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C87D5E35-CA80-4764-9BD2-B1FDBDAAC2B4}"/>
                </a:ext>
              </a:extLst>
            </p:cNvPr>
            <p:cNvSpPr/>
            <p:nvPr/>
          </p:nvSpPr>
          <p:spPr>
            <a:xfrm>
              <a:off x="10873261" y="5967499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AF4842E3-A67F-4C39-9B4D-9688F283AE39}"/>
                </a:ext>
              </a:extLst>
            </p:cNvPr>
            <p:cNvSpPr/>
            <p:nvPr/>
          </p:nvSpPr>
          <p:spPr>
            <a:xfrm>
              <a:off x="10873261" y="6450663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D17440D7-9AFA-4636-8838-D8AED7187D24}"/>
                </a:ext>
              </a:extLst>
            </p:cNvPr>
            <p:cNvSpPr/>
            <p:nvPr/>
          </p:nvSpPr>
          <p:spPr>
            <a:xfrm>
              <a:off x="10334558" y="169591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7D5F9897-AA90-4B0B-98F1-A1620AC0EDCF}"/>
                </a:ext>
              </a:extLst>
            </p:cNvPr>
            <p:cNvSpPr/>
            <p:nvPr/>
          </p:nvSpPr>
          <p:spPr>
            <a:xfrm>
              <a:off x="10334558" y="652750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1D331726-8F1F-4226-9145-96D928F12D1A}"/>
                </a:ext>
              </a:extLst>
            </p:cNvPr>
            <p:cNvSpPr/>
            <p:nvPr/>
          </p:nvSpPr>
          <p:spPr>
            <a:xfrm>
              <a:off x="10334558" y="1135909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7F1712C3-4B43-401E-8CF0-1130AA60FA76}"/>
                </a:ext>
              </a:extLst>
            </p:cNvPr>
            <p:cNvSpPr/>
            <p:nvPr/>
          </p:nvSpPr>
          <p:spPr>
            <a:xfrm>
              <a:off x="10334558" y="1619068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A11CB24D-8C81-486F-B445-CF9B31468265}"/>
                </a:ext>
              </a:extLst>
            </p:cNvPr>
            <p:cNvSpPr/>
            <p:nvPr/>
          </p:nvSpPr>
          <p:spPr>
            <a:xfrm>
              <a:off x="10334558" y="2102227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4951D70F-8F4A-4C61-9DC8-CAAEB938C1B4}"/>
                </a:ext>
              </a:extLst>
            </p:cNvPr>
            <p:cNvSpPr/>
            <p:nvPr/>
          </p:nvSpPr>
          <p:spPr>
            <a:xfrm>
              <a:off x="10334558" y="2585386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DF9EA9E9-7264-46A6-9E07-D5F3DFECC75D}"/>
                </a:ext>
              </a:extLst>
            </p:cNvPr>
            <p:cNvSpPr/>
            <p:nvPr/>
          </p:nvSpPr>
          <p:spPr>
            <a:xfrm>
              <a:off x="10334558" y="3068545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4C9FF482-A0FD-468E-8514-4A9BC95BABF5}"/>
                </a:ext>
              </a:extLst>
            </p:cNvPr>
            <p:cNvSpPr/>
            <p:nvPr/>
          </p:nvSpPr>
          <p:spPr>
            <a:xfrm>
              <a:off x="10334558" y="3551704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41070439-F568-4B6B-B1EB-3CE0346AB3E2}"/>
                </a:ext>
              </a:extLst>
            </p:cNvPr>
            <p:cNvSpPr/>
            <p:nvPr/>
          </p:nvSpPr>
          <p:spPr>
            <a:xfrm>
              <a:off x="10334558" y="4034863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1C97AA48-8B06-4EF8-BFD5-E454DC7D0F46}"/>
                </a:ext>
              </a:extLst>
            </p:cNvPr>
            <p:cNvSpPr/>
            <p:nvPr/>
          </p:nvSpPr>
          <p:spPr>
            <a:xfrm>
              <a:off x="10334558" y="4518022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A8DC17C8-D2F7-46E3-83D4-7B980A37AE6F}"/>
                </a:ext>
              </a:extLst>
            </p:cNvPr>
            <p:cNvSpPr/>
            <p:nvPr/>
          </p:nvSpPr>
          <p:spPr>
            <a:xfrm>
              <a:off x="10334558" y="5001181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B824C003-C042-425A-B9BE-1D2043DA8A71}"/>
                </a:ext>
              </a:extLst>
            </p:cNvPr>
            <p:cNvSpPr/>
            <p:nvPr/>
          </p:nvSpPr>
          <p:spPr>
            <a:xfrm>
              <a:off x="10334558" y="5484340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6034618D-D69F-4F9D-BE7E-51B6C9D10EA1}"/>
                </a:ext>
              </a:extLst>
            </p:cNvPr>
            <p:cNvSpPr/>
            <p:nvPr/>
          </p:nvSpPr>
          <p:spPr>
            <a:xfrm>
              <a:off x="10334558" y="5967499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1B54237A-FF46-4AD3-B1BF-498DC8A57B93}"/>
                </a:ext>
              </a:extLst>
            </p:cNvPr>
            <p:cNvSpPr/>
            <p:nvPr/>
          </p:nvSpPr>
          <p:spPr>
            <a:xfrm>
              <a:off x="10334558" y="6450663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41C78C6D-0A7D-4E41-A78B-B136E401F0E7}"/>
                </a:ext>
              </a:extLst>
            </p:cNvPr>
            <p:cNvSpPr/>
            <p:nvPr/>
          </p:nvSpPr>
          <p:spPr>
            <a:xfrm>
              <a:off x="9795855" y="169591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0DB06738-D800-4818-B419-4BBE5D5BEEAF}"/>
                </a:ext>
              </a:extLst>
            </p:cNvPr>
            <p:cNvSpPr/>
            <p:nvPr/>
          </p:nvSpPr>
          <p:spPr>
            <a:xfrm>
              <a:off x="9795855" y="652750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094D7B3C-C7A4-4DA9-BC1D-2CEAB8A5AA54}"/>
                </a:ext>
              </a:extLst>
            </p:cNvPr>
            <p:cNvSpPr/>
            <p:nvPr/>
          </p:nvSpPr>
          <p:spPr>
            <a:xfrm>
              <a:off x="9795855" y="1135909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0CDF3912-72B7-4744-BBBD-308D1D3FCE2C}"/>
                </a:ext>
              </a:extLst>
            </p:cNvPr>
            <p:cNvSpPr/>
            <p:nvPr/>
          </p:nvSpPr>
          <p:spPr>
            <a:xfrm>
              <a:off x="9795855" y="1619068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74F9AA98-E351-48CA-ABD5-13872C9F346E}"/>
                </a:ext>
              </a:extLst>
            </p:cNvPr>
            <p:cNvSpPr/>
            <p:nvPr/>
          </p:nvSpPr>
          <p:spPr>
            <a:xfrm>
              <a:off x="9795855" y="2102227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E8D98F0F-8A53-4F37-A695-21683059CD24}"/>
                </a:ext>
              </a:extLst>
            </p:cNvPr>
            <p:cNvSpPr/>
            <p:nvPr/>
          </p:nvSpPr>
          <p:spPr>
            <a:xfrm>
              <a:off x="9795855" y="2585386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BD3E6B4A-A10C-4F2C-8B4E-D9149DB35289}"/>
                </a:ext>
              </a:extLst>
            </p:cNvPr>
            <p:cNvSpPr/>
            <p:nvPr/>
          </p:nvSpPr>
          <p:spPr>
            <a:xfrm>
              <a:off x="9795855" y="3068545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1C7DC6C8-263D-48DB-8F25-884B96A40919}"/>
                </a:ext>
              </a:extLst>
            </p:cNvPr>
            <p:cNvSpPr/>
            <p:nvPr/>
          </p:nvSpPr>
          <p:spPr>
            <a:xfrm>
              <a:off x="9795855" y="3551704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03192624-6299-48BD-8B4B-6E80CDDCF46E}"/>
                </a:ext>
              </a:extLst>
            </p:cNvPr>
            <p:cNvSpPr/>
            <p:nvPr/>
          </p:nvSpPr>
          <p:spPr>
            <a:xfrm>
              <a:off x="9795855" y="4034863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7BE6C1CE-5973-4760-B910-CB5904935438}"/>
                </a:ext>
              </a:extLst>
            </p:cNvPr>
            <p:cNvSpPr/>
            <p:nvPr/>
          </p:nvSpPr>
          <p:spPr>
            <a:xfrm>
              <a:off x="9795855" y="4518022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828CC8F5-503D-4CC0-AD07-5454196C395B}"/>
                </a:ext>
              </a:extLst>
            </p:cNvPr>
            <p:cNvSpPr/>
            <p:nvPr/>
          </p:nvSpPr>
          <p:spPr>
            <a:xfrm>
              <a:off x="9795855" y="5001181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EB90BFB9-72A5-4AD7-B4BE-6D442F8FF29B}"/>
                </a:ext>
              </a:extLst>
            </p:cNvPr>
            <p:cNvSpPr/>
            <p:nvPr/>
          </p:nvSpPr>
          <p:spPr>
            <a:xfrm>
              <a:off x="9795855" y="5484340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78A8DFD1-3524-4886-A1B8-2D6D6FA07956}"/>
                </a:ext>
              </a:extLst>
            </p:cNvPr>
            <p:cNvSpPr/>
            <p:nvPr/>
          </p:nvSpPr>
          <p:spPr>
            <a:xfrm>
              <a:off x="9795855" y="5967499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04C1430B-8CD8-40D0-A6D6-BC456BC95A59}"/>
                </a:ext>
              </a:extLst>
            </p:cNvPr>
            <p:cNvSpPr/>
            <p:nvPr/>
          </p:nvSpPr>
          <p:spPr>
            <a:xfrm>
              <a:off x="9795855" y="6450663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72F5B4E9-C79B-4274-B4C6-EA42935FB01D}"/>
                </a:ext>
              </a:extLst>
            </p:cNvPr>
            <p:cNvSpPr/>
            <p:nvPr/>
          </p:nvSpPr>
          <p:spPr>
            <a:xfrm>
              <a:off x="9257152" y="169591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74AB1383-A016-4BBA-A205-FFEA1093313E}"/>
                </a:ext>
              </a:extLst>
            </p:cNvPr>
            <p:cNvSpPr/>
            <p:nvPr/>
          </p:nvSpPr>
          <p:spPr>
            <a:xfrm>
              <a:off x="9257152" y="652750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C04E833A-9E9A-4DCD-8010-0323A2E1A909}"/>
                </a:ext>
              </a:extLst>
            </p:cNvPr>
            <p:cNvSpPr/>
            <p:nvPr/>
          </p:nvSpPr>
          <p:spPr>
            <a:xfrm>
              <a:off x="9257152" y="1135909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414B2FDB-4E60-44F3-96FF-C7A1DFE71DED}"/>
                </a:ext>
              </a:extLst>
            </p:cNvPr>
            <p:cNvSpPr/>
            <p:nvPr/>
          </p:nvSpPr>
          <p:spPr>
            <a:xfrm>
              <a:off x="9257152" y="1619068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1FDEB3AB-9D0C-4BDD-A081-DBDDBFD2368A}"/>
                </a:ext>
              </a:extLst>
            </p:cNvPr>
            <p:cNvSpPr/>
            <p:nvPr/>
          </p:nvSpPr>
          <p:spPr>
            <a:xfrm>
              <a:off x="9257152" y="2102227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FDF4EAFC-CE1E-4641-B839-1FF9BC871D70}"/>
                </a:ext>
              </a:extLst>
            </p:cNvPr>
            <p:cNvSpPr/>
            <p:nvPr/>
          </p:nvSpPr>
          <p:spPr>
            <a:xfrm>
              <a:off x="9257152" y="2585386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53A515A9-1952-49B6-8F6F-6D0DE80E3EC8}"/>
                </a:ext>
              </a:extLst>
            </p:cNvPr>
            <p:cNvSpPr/>
            <p:nvPr/>
          </p:nvSpPr>
          <p:spPr>
            <a:xfrm>
              <a:off x="9257152" y="3068545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059461D5-8349-47F8-9C2C-45A585BF5A5D}"/>
                </a:ext>
              </a:extLst>
            </p:cNvPr>
            <p:cNvSpPr/>
            <p:nvPr/>
          </p:nvSpPr>
          <p:spPr>
            <a:xfrm>
              <a:off x="9257152" y="3551704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8AFDA0D8-EAB5-4642-8607-9967969BD498}"/>
                </a:ext>
              </a:extLst>
            </p:cNvPr>
            <p:cNvSpPr/>
            <p:nvPr/>
          </p:nvSpPr>
          <p:spPr>
            <a:xfrm>
              <a:off x="9257152" y="4034863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F6161313-E59D-4BE0-A74D-AA4BDFB02E7E}"/>
                </a:ext>
              </a:extLst>
            </p:cNvPr>
            <p:cNvSpPr/>
            <p:nvPr/>
          </p:nvSpPr>
          <p:spPr>
            <a:xfrm>
              <a:off x="9257152" y="4518022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90B50CC3-95BD-4420-B021-BA385C1548C9}"/>
                </a:ext>
              </a:extLst>
            </p:cNvPr>
            <p:cNvSpPr/>
            <p:nvPr/>
          </p:nvSpPr>
          <p:spPr>
            <a:xfrm>
              <a:off x="9257152" y="5001181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0BD423DD-26FC-4ED8-9104-193D1C23C255}"/>
                </a:ext>
              </a:extLst>
            </p:cNvPr>
            <p:cNvSpPr/>
            <p:nvPr/>
          </p:nvSpPr>
          <p:spPr>
            <a:xfrm>
              <a:off x="9257152" y="5484340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CA2F5C41-0089-45AB-9084-7819241C5D97}"/>
                </a:ext>
              </a:extLst>
            </p:cNvPr>
            <p:cNvSpPr/>
            <p:nvPr/>
          </p:nvSpPr>
          <p:spPr>
            <a:xfrm>
              <a:off x="9257152" y="5967499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B98DCC29-4F98-480C-8A9F-03D3D8AEB92B}"/>
                </a:ext>
              </a:extLst>
            </p:cNvPr>
            <p:cNvSpPr/>
            <p:nvPr/>
          </p:nvSpPr>
          <p:spPr>
            <a:xfrm>
              <a:off x="9257152" y="6450663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DD973B95-672E-408C-9FE4-9F342C5C043C}"/>
                </a:ext>
              </a:extLst>
            </p:cNvPr>
            <p:cNvSpPr/>
            <p:nvPr/>
          </p:nvSpPr>
          <p:spPr>
            <a:xfrm>
              <a:off x="8718449" y="169591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29F5B979-14A3-4C3B-B018-660D3684C73D}"/>
                </a:ext>
              </a:extLst>
            </p:cNvPr>
            <p:cNvSpPr/>
            <p:nvPr/>
          </p:nvSpPr>
          <p:spPr>
            <a:xfrm>
              <a:off x="8718449" y="652750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F81B87FA-B72F-45D1-81CC-5F6429CC3F03}"/>
                </a:ext>
              </a:extLst>
            </p:cNvPr>
            <p:cNvSpPr/>
            <p:nvPr/>
          </p:nvSpPr>
          <p:spPr>
            <a:xfrm>
              <a:off x="8718449" y="1135909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A7ED3AF1-CE38-4645-A507-620F95361A41}"/>
                </a:ext>
              </a:extLst>
            </p:cNvPr>
            <p:cNvSpPr/>
            <p:nvPr/>
          </p:nvSpPr>
          <p:spPr>
            <a:xfrm>
              <a:off x="8718449" y="1619068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06836357-22A4-4EE9-B3D2-67663F92C597}"/>
                </a:ext>
              </a:extLst>
            </p:cNvPr>
            <p:cNvSpPr/>
            <p:nvPr/>
          </p:nvSpPr>
          <p:spPr>
            <a:xfrm>
              <a:off x="8718449" y="2102227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768EA4A8-FD51-4D16-810C-73272578BE55}"/>
                </a:ext>
              </a:extLst>
            </p:cNvPr>
            <p:cNvSpPr/>
            <p:nvPr/>
          </p:nvSpPr>
          <p:spPr>
            <a:xfrm>
              <a:off x="8718449" y="2585386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DAA184AE-7375-4421-8C2C-72D5005F78D9}"/>
                </a:ext>
              </a:extLst>
            </p:cNvPr>
            <p:cNvSpPr/>
            <p:nvPr/>
          </p:nvSpPr>
          <p:spPr>
            <a:xfrm>
              <a:off x="8718449" y="3068545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DF857579-69B6-418F-8866-B6D1D415C05C}"/>
                </a:ext>
              </a:extLst>
            </p:cNvPr>
            <p:cNvSpPr/>
            <p:nvPr/>
          </p:nvSpPr>
          <p:spPr>
            <a:xfrm>
              <a:off x="8718449" y="3551704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547D6502-0A9D-428C-93AE-462E64A97233}"/>
                </a:ext>
              </a:extLst>
            </p:cNvPr>
            <p:cNvSpPr/>
            <p:nvPr/>
          </p:nvSpPr>
          <p:spPr>
            <a:xfrm>
              <a:off x="8718449" y="4034863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A1D6479C-6A96-4AF2-B295-C7225678162F}"/>
                </a:ext>
              </a:extLst>
            </p:cNvPr>
            <p:cNvSpPr/>
            <p:nvPr/>
          </p:nvSpPr>
          <p:spPr>
            <a:xfrm>
              <a:off x="8718449" y="4518022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DAECA1BD-3667-4B80-B429-847C048BCA30}"/>
                </a:ext>
              </a:extLst>
            </p:cNvPr>
            <p:cNvSpPr/>
            <p:nvPr/>
          </p:nvSpPr>
          <p:spPr>
            <a:xfrm>
              <a:off x="8718449" y="5001181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23B971A5-219E-40B2-BBA4-786B77F87CE7}"/>
                </a:ext>
              </a:extLst>
            </p:cNvPr>
            <p:cNvSpPr/>
            <p:nvPr/>
          </p:nvSpPr>
          <p:spPr>
            <a:xfrm>
              <a:off x="8718449" y="5484340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99A171C1-3C03-4823-ADC7-E68AFCDD032A}"/>
                </a:ext>
              </a:extLst>
            </p:cNvPr>
            <p:cNvSpPr/>
            <p:nvPr/>
          </p:nvSpPr>
          <p:spPr>
            <a:xfrm>
              <a:off x="8718449" y="5967499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EBE538FB-82CD-4439-B7E2-888EC79327FF}"/>
                </a:ext>
              </a:extLst>
            </p:cNvPr>
            <p:cNvSpPr/>
            <p:nvPr/>
          </p:nvSpPr>
          <p:spPr>
            <a:xfrm>
              <a:off x="8718449" y="6450663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3F5D53D2-9308-4FD3-9CDE-52C55EE1E203}"/>
                </a:ext>
              </a:extLst>
            </p:cNvPr>
            <p:cNvSpPr/>
            <p:nvPr/>
          </p:nvSpPr>
          <p:spPr>
            <a:xfrm>
              <a:off x="8179746" y="169591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04F82B65-5C89-4EC8-9B64-883D3DFF06E8}"/>
                </a:ext>
              </a:extLst>
            </p:cNvPr>
            <p:cNvSpPr/>
            <p:nvPr/>
          </p:nvSpPr>
          <p:spPr>
            <a:xfrm>
              <a:off x="8179746" y="652750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DB883465-DD48-4B6C-A839-2F598503045B}"/>
                </a:ext>
              </a:extLst>
            </p:cNvPr>
            <p:cNvSpPr/>
            <p:nvPr/>
          </p:nvSpPr>
          <p:spPr>
            <a:xfrm>
              <a:off x="8179746" y="1135909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AE70CBCD-5BA7-42C5-B370-1E1BBF149313}"/>
                </a:ext>
              </a:extLst>
            </p:cNvPr>
            <p:cNvSpPr/>
            <p:nvPr/>
          </p:nvSpPr>
          <p:spPr>
            <a:xfrm>
              <a:off x="8179746" y="1619068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91926487-5F3D-47AF-AEFE-B9B6E2EC45AE}"/>
                </a:ext>
              </a:extLst>
            </p:cNvPr>
            <p:cNvSpPr/>
            <p:nvPr/>
          </p:nvSpPr>
          <p:spPr>
            <a:xfrm>
              <a:off x="8179746" y="2102227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BB24F305-768A-4831-83C4-F60929A26098}"/>
                </a:ext>
              </a:extLst>
            </p:cNvPr>
            <p:cNvSpPr/>
            <p:nvPr/>
          </p:nvSpPr>
          <p:spPr>
            <a:xfrm>
              <a:off x="8179746" y="2585386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2444C9C0-E175-46B5-AFB8-DAAAD278E80F}"/>
                </a:ext>
              </a:extLst>
            </p:cNvPr>
            <p:cNvSpPr/>
            <p:nvPr/>
          </p:nvSpPr>
          <p:spPr>
            <a:xfrm>
              <a:off x="8179746" y="3068545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6C839B49-4E06-48A6-B35A-89FBCB90719F}"/>
                </a:ext>
              </a:extLst>
            </p:cNvPr>
            <p:cNvSpPr/>
            <p:nvPr/>
          </p:nvSpPr>
          <p:spPr>
            <a:xfrm>
              <a:off x="8179746" y="3551704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7ADFCDEB-18F8-4C24-878E-AC2F8D12AAE2}"/>
                </a:ext>
              </a:extLst>
            </p:cNvPr>
            <p:cNvSpPr/>
            <p:nvPr/>
          </p:nvSpPr>
          <p:spPr>
            <a:xfrm>
              <a:off x="8179746" y="4034863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299D19FA-ED15-49AA-AB17-4D48C795A9E5}"/>
                </a:ext>
              </a:extLst>
            </p:cNvPr>
            <p:cNvSpPr/>
            <p:nvPr/>
          </p:nvSpPr>
          <p:spPr>
            <a:xfrm>
              <a:off x="8179746" y="4518022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680884B4-D301-43BB-9EE6-6DADD6F73457}"/>
                </a:ext>
              </a:extLst>
            </p:cNvPr>
            <p:cNvSpPr/>
            <p:nvPr/>
          </p:nvSpPr>
          <p:spPr>
            <a:xfrm>
              <a:off x="8179746" y="5001181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CB70FE5E-06F2-4B7B-98AD-14A5F11CD729}"/>
                </a:ext>
              </a:extLst>
            </p:cNvPr>
            <p:cNvSpPr/>
            <p:nvPr/>
          </p:nvSpPr>
          <p:spPr>
            <a:xfrm>
              <a:off x="8179746" y="5484340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E692BF58-02C3-44C0-82A6-23515E9D609A}"/>
                </a:ext>
              </a:extLst>
            </p:cNvPr>
            <p:cNvSpPr/>
            <p:nvPr/>
          </p:nvSpPr>
          <p:spPr>
            <a:xfrm>
              <a:off x="8179746" y="5967499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2E957E55-87E0-4E88-9335-70995EA9F293}"/>
                </a:ext>
              </a:extLst>
            </p:cNvPr>
            <p:cNvSpPr/>
            <p:nvPr/>
          </p:nvSpPr>
          <p:spPr>
            <a:xfrm>
              <a:off x="8179746" y="6450663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0C406CD6-A319-44AD-B85D-FC6585699728}"/>
                </a:ext>
              </a:extLst>
            </p:cNvPr>
            <p:cNvSpPr/>
            <p:nvPr/>
          </p:nvSpPr>
          <p:spPr>
            <a:xfrm>
              <a:off x="7641043" y="169591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F29EA322-05B3-442A-8357-49B58D477F19}"/>
                </a:ext>
              </a:extLst>
            </p:cNvPr>
            <p:cNvSpPr/>
            <p:nvPr/>
          </p:nvSpPr>
          <p:spPr>
            <a:xfrm>
              <a:off x="7641043" y="652750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EE163FA1-1662-4963-98DC-E0CC1E15D644}"/>
                </a:ext>
              </a:extLst>
            </p:cNvPr>
            <p:cNvSpPr/>
            <p:nvPr/>
          </p:nvSpPr>
          <p:spPr>
            <a:xfrm>
              <a:off x="7641043" y="1135909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5E3AF7B3-DAC0-4D19-82E8-9AECA1ACED60}"/>
                </a:ext>
              </a:extLst>
            </p:cNvPr>
            <p:cNvSpPr/>
            <p:nvPr/>
          </p:nvSpPr>
          <p:spPr>
            <a:xfrm>
              <a:off x="7641043" y="1619068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5352ACBB-BEE0-4D8A-9665-5291F3EC1D54}"/>
                </a:ext>
              </a:extLst>
            </p:cNvPr>
            <p:cNvSpPr/>
            <p:nvPr/>
          </p:nvSpPr>
          <p:spPr>
            <a:xfrm>
              <a:off x="7641043" y="2102227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52C8A7E7-77CE-41EB-BB3D-ABB324DCE1C3}"/>
                </a:ext>
              </a:extLst>
            </p:cNvPr>
            <p:cNvSpPr/>
            <p:nvPr/>
          </p:nvSpPr>
          <p:spPr>
            <a:xfrm>
              <a:off x="7641043" y="2585386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56167BCB-EB24-40DE-A3C5-9C8CCF0EC6A9}"/>
                </a:ext>
              </a:extLst>
            </p:cNvPr>
            <p:cNvSpPr/>
            <p:nvPr/>
          </p:nvSpPr>
          <p:spPr>
            <a:xfrm>
              <a:off x="7641043" y="3068545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DE0695F4-37FC-4450-B194-0ACF41CC4C6B}"/>
                </a:ext>
              </a:extLst>
            </p:cNvPr>
            <p:cNvSpPr/>
            <p:nvPr/>
          </p:nvSpPr>
          <p:spPr>
            <a:xfrm>
              <a:off x="7641043" y="3551704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E127A8A7-08FA-40AD-98EA-6FF2BF2F8CD0}"/>
                </a:ext>
              </a:extLst>
            </p:cNvPr>
            <p:cNvSpPr/>
            <p:nvPr/>
          </p:nvSpPr>
          <p:spPr>
            <a:xfrm>
              <a:off x="7641043" y="4034863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F810CA94-57EA-4F40-A172-1239618BE564}"/>
                </a:ext>
              </a:extLst>
            </p:cNvPr>
            <p:cNvSpPr/>
            <p:nvPr/>
          </p:nvSpPr>
          <p:spPr>
            <a:xfrm>
              <a:off x="7641043" y="4518022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8AFADE87-6196-4640-8EE6-19D0EB9CBDF8}"/>
                </a:ext>
              </a:extLst>
            </p:cNvPr>
            <p:cNvSpPr/>
            <p:nvPr/>
          </p:nvSpPr>
          <p:spPr>
            <a:xfrm>
              <a:off x="7641043" y="5001181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D40CDD89-528C-4F74-83BB-070522A32DFE}"/>
                </a:ext>
              </a:extLst>
            </p:cNvPr>
            <p:cNvSpPr/>
            <p:nvPr/>
          </p:nvSpPr>
          <p:spPr>
            <a:xfrm>
              <a:off x="7641043" y="5484340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F44F2140-FBC3-47E4-81BB-DD33A0EE984F}"/>
                </a:ext>
              </a:extLst>
            </p:cNvPr>
            <p:cNvSpPr/>
            <p:nvPr/>
          </p:nvSpPr>
          <p:spPr>
            <a:xfrm>
              <a:off x="7641043" y="5967499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4395A9DB-70B3-4294-B825-E0473F714F8D}"/>
                </a:ext>
              </a:extLst>
            </p:cNvPr>
            <p:cNvSpPr/>
            <p:nvPr/>
          </p:nvSpPr>
          <p:spPr>
            <a:xfrm>
              <a:off x="7641043" y="6450663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FF9F3594-2347-4DBA-9D10-B25C6212C660}"/>
                </a:ext>
              </a:extLst>
            </p:cNvPr>
            <p:cNvSpPr/>
            <p:nvPr/>
          </p:nvSpPr>
          <p:spPr>
            <a:xfrm>
              <a:off x="7102340" y="169591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0E6B021B-E131-4B2A-B909-10A6EC861128}"/>
                </a:ext>
              </a:extLst>
            </p:cNvPr>
            <p:cNvSpPr/>
            <p:nvPr/>
          </p:nvSpPr>
          <p:spPr>
            <a:xfrm>
              <a:off x="7102340" y="652750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B2EDD2AD-BCAE-4528-95C7-13E93247E14E}"/>
                </a:ext>
              </a:extLst>
            </p:cNvPr>
            <p:cNvSpPr/>
            <p:nvPr/>
          </p:nvSpPr>
          <p:spPr>
            <a:xfrm>
              <a:off x="7102340" y="1135909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88AC0499-7BD9-4B67-B167-3AE3A76A3290}"/>
                </a:ext>
              </a:extLst>
            </p:cNvPr>
            <p:cNvSpPr/>
            <p:nvPr/>
          </p:nvSpPr>
          <p:spPr>
            <a:xfrm>
              <a:off x="7102340" y="1619068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CC957CF7-954D-44B1-A926-88EBBE7EB8DB}"/>
                </a:ext>
              </a:extLst>
            </p:cNvPr>
            <p:cNvSpPr/>
            <p:nvPr/>
          </p:nvSpPr>
          <p:spPr>
            <a:xfrm>
              <a:off x="7102340" y="2102227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120B6F6F-AAE4-4DA3-949E-35F7CCDA3DB8}"/>
                </a:ext>
              </a:extLst>
            </p:cNvPr>
            <p:cNvSpPr/>
            <p:nvPr/>
          </p:nvSpPr>
          <p:spPr>
            <a:xfrm>
              <a:off x="7102340" y="2585386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55690B9C-DB6F-4982-A094-8A6DB9F55FA5}"/>
                </a:ext>
              </a:extLst>
            </p:cNvPr>
            <p:cNvSpPr/>
            <p:nvPr/>
          </p:nvSpPr>
          <p:spPr>
            <a:xfrm>
              <a:off x="7102340" y="3068545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E572AB0B-BEEF-4948-9B22-07242D632822}"/>
                </a:ext>
              </a:extLst>
            </p:cNvPr>
            <p:cNvSpPr/>
            <p:nvPr/>
          </p:nvSpPr>
          <p:spPr>
            <a:xfrm>
              <a:off x="7102340" y="3551704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A6C9EACE-2BB8-4AEF-AD38-96BC0234F4B6}"/>
                </a:ext>
              </a:extLst>
            </p:cNvPr>
            <p:cNvSpPr/>
            <p:nvPr/>
          </p:nvSpPr>
          <p:spPr>
            <a:xfrm>
              <a:off x="7102340" y="4034863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0D46A274-71DC-42A1-ABFF-BF7D68813CF7}"/>
                </a:ext>
              </a:extLst>
            </p:cNvPr>
            <p:cNvSpPr/>
            <p:nvPr/>
          </p:nvSpPr>
          <p:spPr>
            <a:xfrm>
              <a:off x="7102340" y="4518022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2240E7DF-AE66-466A-A750-DA5E153142FB}"/>
                </a:ext>
              </a:extLst>
            </p:cNvPr>
            <p:cNvSpPr/>
            <p:nvPr/>
          </p:nvSpPr>
          <p:spPr>
            <a:xfrm>
              <a:off x="7102340" y="5001181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E2B8F68A-0590-4E9D-A037-6EF965E57CA5}"/>
                </a:ext>
              </a:extLst>
            </p:cNvPr>
            <p:cNvSpPr/>
            <p:nvPr/>
          </p:nvSpPr>
          <p:spPr>
            <a:xfrm>
              <a:off x="7102340" y="5484340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9E7A568F-3F77-4CCE-9E6C-9210174CF2D5}"/>
                </a:ext>
              </a:extLst>
            </p:cNvPr>
            <p:cNvSpPr/>
            <p:nvPr/>
          </p:nvSpPr>
          <p:spPr>
            <a:xfrm>
              <a:off x="7102340" y="5967499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C456255A-C4D4-4F6F-84E4-84B5AB294B69}"/>
                </a:ext>
              </a:extLst>
            </p:cNvPr>
            <p:cNvSpPr/>
            <p:nvPr/>
          </p:nvSpPr>
          <p:spPr>
            <a:xfrm>
              <a:off x="7102340" y="6450663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C44177B6-BAAE-4859-AAD0-4612DC87EEF8}"/>
                </a:ext>
              </a:extLst>
            </p:cNvPr>
            <p:cNvSpPr/>
            <p:nvPr/>
          </p:nvSpPr>
          <p:spPr>
            <a:xfrm>
              <a:off x="6563637" y="169591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F94EB2AC-9018-4DEF-8B77-1A89273E7EB4}"/>
                </a:ext>
              </a:extLst>
            </p:cNvPr>
            <p:cNvSpPr/>
            <p:nvPr/>
          </p:nvSpPr>
          <p:spPr>
            <a:xfrm>
              <a:off x="6563637" y="652750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EAC74BF1-4049-4AF1-9A59-DB05E5DF8F59}"/>
                </a:ext>
              </a:extLst>
            </p:cNvPr>
            <p:cNvSpPr/>
            <p:nvPr/>
          </p:nvSpPr>
          <p:spPr>
            <a:xfrm>
              <a:off x="6563637" y="1135909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9F3EB921-DAAD-4EDF-AE42-046140CCDA6C}"/>
                </a:ext>
              </a:extLst>
            </p:cNvPr>
            <p:cNvSpPr/>
            <p:nvPr/>
          </p:nvSpPr>
          <p:spPr>
            <a:xfrm>
              <a:off x="6563637" y="1619068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C6FBAF04-BF66-4D8C-8EF8-601C7F2CD855}"/>
                </a:ext>
              </a:extLst>
            </p:cNvPr>
            <p:cNvSpPr/>
            <p:nvPr/>
          </p:nvSpPr>
          <p:spPr>
            <a:xfrm>
              <a:off x="6563637" y="2102227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14CA2923-9EA0-41E0-ABD8-980AAA3BB56F}"/>
                </a:ext>
              </a:extLst>
            </p:cNvPr>
            <p:cNvSpPr/>
            <p:nvPr/>
          </p:nvSpPr>
          <p:spPr>
            <a:xfrm>
              <a:off x="6563637" y="2585386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41203E8E-8A32-450C-B257-F9F383BDFB79}"/>
                </a:ext>
              </a:extLst>
            </p:cNvPr>
            <p:cNvSpPr/>
            <p:nvPr/>
          </p:nvSpPr>
          <p:spPr>
            <a:xfrm>
              <a:off x="6563637" y="3068545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64ED497B-0DBB-42AE-9107-B2988F789C2E}"/>
                </a:ext>
              </a:extLst>
            </p:cNvPr>
            <p:cNvSpPr/>
            <p:nvPr/>
          </p:nvSpPr>
          <p:spPr>
            <a:xfrm>
              <a:off x="6563637" y="3551704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17EE7653-1159-42BD-B898-705CA8E49F3A}"/>
                </a:ext>
              </a:extLst>
            </p:cNvPr>
            <p:cNvSpPr/>
            <p:nvPr/>
          </p:nvSpPr>
          <p:spPr>
            <a:xfrm>
              <a:off x="6563637" y="4034863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A91E353D-A0E6-4737-A01E-37B7E97DAF2B}"/>
                </a:ext>
              </a:extLst>
            </p:cNvPr>
            <p:cNvSpPr/>
            <p:nvPr/>
          </p:nvSpPr>
          <p:spPr>
            <a:xfrm>
              <a:off x="6563637" y="4518022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D128D9C3-A8A1-4AA8-9C3F-0006DE7693C7}"/>
                </a:ext>
              </a:extLst>
            </p:cNvPr>
            <p:cNvSpPr/>
            <p:nvPr/>
          </p:nvSpPr>
          <p:spPr>
            <a:xfrm>
              <a:off x="6563637" y="5001181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338B80DD-0134-4E47-BBC1-A6ED45AD23AE}"/>
                </a:ext>
              </a:extLst>
            </p:cNvPr>
            <p:cNvSpPr/>
            <p:nvPr/>
          </p:nvSpPr>
          <p:spPr>
            <a:xfrm>
              <a:off x="6563637" y="5484340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70A40B82-66F4-4590-8160-2F77EFFE1459}"/>
                </a:ext>
              </a:extLst>
            </p:cNvPr>
            <p:cNvSpPr/>
            <p:nvPr/>
          </p:nvSpPr>
          <p:spPr>
            <a:xfrm>
              <a:off x="6563637" y="5967499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DC0B9007-C434-478A-8675-4DE79B93C0F8}"/>
                </a:ext>
              </a:extLst>
            </p:cNvPr>
            <p:cNvSpPr/>
            <p:nvPr/>
          </p:nvSpPr>
          <p:spPr>
            <a:xfrm>
              <a:off x="6563637" y="6450663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FEBF36AC-19E3-4AF8-9587-86527C2B4AED}"/>
                </a:ext>
              </a:extLst>
            </p:cNvPr>
            <p:cNvSpPr/>
            <p:nvPr/>
          </p:nvSpPr>
          <p:spPr>
            <a:xfrm>
              <a:off x="6024934" y="169591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BE360873-5713-44F9-92B0-AD9AEAE8CD6B}"/>
                </a:ext>
              </a:extLst>
            </p:cNvPr>
            <p:cNvSpPr/>
            <p:nvPr/>
          </p:nvSpPr>
          <p:spPr>
            <a:xfrm>
              <a:off x="6024934" y="652750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B60C51BE-BE2A-4E43-A5CC-5605676EAB46}"/>
                </a:ext>
              </a:extLst>
            </p:cNvPr>
            <p:cNvSpPr/>
            <p:nvPr/>
          </p:nvSpPr>
          <p:spPr>
            <a:xfrm>
              <a:off x="6024934" y="1135909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4215609E-8850-4CA4-88F6-EF9DC1F4FEBD}"/>
                </a:ext>
              </a:extLst>
            </p:cNvPr>
            <p:cNvSpPr/>
            <p:nvPr/>
          </p:nvSpPr>
          <p:spPr>
            <a:xfrm>
              <a:off x="6024934" y="1619068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1D06A7B0-966A-4F74-94AE-B030F9FB12A1}"/>
                </a:ext>
              </a:extLst>
            </p:cNvPr>
            <p:cNvSpPr/>
            <p:nvPr/>
          </p:nvSpPr>
          <p:spPr>
            <a:xfrm>
              <a:off x="6024934" y="2102227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74E06FE9-F8F2-46AA-A8ED-B501577FEA6E}"/>
                </a:ext>
              </a:extLst>
            </p:cNvPr>
            <p:cNvSpPr/>
            <p:nvPr/>
          </p:nvSpPr>
          <p:spPr>
            <a:xfrm>
              <a:off x="6024934" y="2585386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B6BFE7B6-4BC1-4573-96CC-852EC4BC38AC}"/>
                </a:ext>
              </a:extLst>
            </p:cNvPr>
            <p:cNvSpPr/>
            <p:nvPr/>
          </p:nvSpPr>
          <p:spPr>
            <a:xfrm>
              <a:off x="6024934" y="3068545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2D6C003B-956A-4172-9CA6-42B66584DE84}"/>
                </a:ext>
              </a:extLst>
            </p:cNvPr>
            <p:cNvSpPr/>
            <p:nvPr/>
          </p:nvSpPr>
          <p:spPr>
            <a:xfrm>
              <a:off x="6024934" y="3551704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6B317DCB-9AB1-4F9D-BA8B-7763B8C65A0A}"/>
                </a:ext>
              </a:extLst>
            </p:cNvPr>
            <p:cNvSpPr/>
            <p:nvPr/>
          </p:nvSpPr>
          <p:spPr>
            <a:xfrm>
              <a:off x="6024934" y="4034863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5D1563EA-7CC5-45AD-868C-76FFFC1C8C5E}"/>
                </a:ext>
              </a:extLst>
            </p:cNvPr>
            <p:cNvSpPr/>
            <p:nvPr/>
          </p:nvSpPr>
          <p:spPr>
            <a:xfrm>
              <a:off x="6024934" y="4518022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A7EA62E5-7A3F-4B40-A3DA-DFC9A77115E0}"/>
                </a:ext>
              </a:extLst>
            </p:cNvPr>
            <p:cNvSpPr/>
            <p:nvPr/>
          </p:nvSpPr>
          <p:spPr>
            <a:xfrm>
              <a:off x="6024934" y="5001181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0FCBF233-5526-40F3-8801-6AA4A8C69692}"/>
                </a:ext>
              </a:extLst>
            </p:cNvPr>
            <p:cNvSpPr/>
            <p:nvPr/>
          </p:nvSpPr>
          <p:spPr>
            <a:xfrm>
              <a:off x="6024934" y="5484340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B7F956C3-20E8-44A8-8660-829A4E67309F}"/>
                </a:ext>
              </a:extLst>
            </p:cNvPr>
            <p:cNvSpPr/>
            <p:nvPr/>
          </p:nvSpPr>
          <p:spPr>
            <a:xfrm>
              <a:off x="6024934" y="5967499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DFBEC22B-CA75-414A-9121-E437FCB6023C}"/>
                </a:ext>
              </a:extLst>
            </p:cNvPr>
            <p:cNvSpPr/>
            <p:nvPr/>
          </p:nvSpPr>
          <p:spPr>
            <a:xfrm>
              <a:off x="6024934" y="6450663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3A5B9712-246B-4F4C-87FE-FEE03355642F}"/>
                </a:ext>
              </a:extLst>
            </p:cNvPr>
            <p:cNvSpPr/>
            <p:nvPr/>
          </p:nvSpPr>
          <p:spPr>
            <a:xfrm>
              <a:off x="5486231" y="169591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C3298E9A-97D9-45C2-9284-A384F3999DA9}"/>
                </a:ext>
              </a:extLst>
            </p:cNvPr>
            <p:cNvSpPr/>
            <p:nvPr/>
          </p:nvSpPr>
          <p:spPr>
            <a:xfrm>
              <a:off x="5486231" y="652750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C746C3C2-7EF9-4F8C-8531-F4BDDBEDEA29}"/>
                </a:ext>
              </a:extLst>
            </p:cNvPr>
            <p:cNvSpPr/>
            <p:nvPr/>
          </p:nvSpPr>
          <p:spPr>
            <a:xfrm>
              <a:off x="5486231" y="1135909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A8A0F454-1287-42CD-A4EE-B75EA6AF1642}"/>
                </a:ext>
              </a:extLst>
            </p:cNvPr>
            <p:cNvSpPr/>
            <p:nvPr/>
          </p:nvSpPr>
          <p:spPr>
            <a:xfrm>
              <a:off x="5486231" y="1619068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B64878F5-AF8F-467B-A27A-6D746C031D0C}"/>
                </a:ext>
              </a:extLst>
            </p:cNvPr>
            <p:cNvSpPr/>
            <p:nvPr/>
          </p:nvSpPr>
          <p:spPr>
            <a:xfrm>
              <a:off x="5486231" y="2102227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99B8046E-15E3-47A3-BD5F-E20BFB978A0C}"/>
                </a:ext>
              </a:extLst>
            </p:cNvPr>
            <p:cNvSpPr/>
            <p:nvPr/>
          </p:nvSpPr>
          <p:spPr>
            <a:xfrm>
              <a:off x="5486231" y="2585386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61505891-2099-41CB-9C3A-FC268A8D3C7B}"/>
                </a:ext>
              </a:extLst>
            </p:cNvPr>
            <p:cNvSpPr/>
            <p:nvPr/>
          </p:nvSpPr>
          <p:spPr>
            <a:xfrm>
              <a:off x="5486231" y="3068545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1D550E3B-A2D8-49C6-9356-4CFCD843CDA6}"/>
                </a:ext>
              </a:extLst>
            </p:cNvPr>
            <p:cNvSpPr/>
            <p:nvPr/>
          </p:nvSpPr>
          <p:spPr>
            <a:xfrm>
              <a:off x="5486231" y="3551704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176DDAA9-A8A2-4896-8DD7-819C0686DCBB}"/>
                </a:ext>
              </a:extLst>
            </p:cNvPr>
            <p:cNvSpPr/>
            <p:nvPr/>
          </p:nvSpPr>
          <p:spPr>
            <a:xfrm>
              <a:off x="5486231" y="4034863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5CFE883D-55E1-4D7A-B669-05C63038CF7D}"/>
                </a:ext>
              </a:extLst>
            </p:cNvPr>
            <p:cNvSpPr/>
            <p:nvPr/>
          </p:nvSpPr>
          <p:spPr>
            <a:xfrm>
              <a:off x="5486231" y="4518022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CB3B4A1B-289C-42ED-8237-00C8A8634927}"/>
                </a:ext>
              </a:extLst>
            </p:cNvPr>
            <p:cNvSpPr/>
            <p:nvPr/>
          </p:nvSpPr>
          <p:spPr>
            <a:xfrm>
              <a:off x="5486231" y="5001181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9F379ED2-841D-47E5-B51E-2F5DCC4CD7EA}"/>
                </a:ext>
              </a:extLst>
            </p:cNvPr>
            <p:cNvSpPr/>
            <p:nvPr/>
          </p:nvSpPr>
          <p:spPr>
            <a:xfrm>
              <a:off x="5486231" y="5484340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52768272-E350-47E2-A1B3-9D65055E4BB3}"/>
                </a:ext>
              </a:extLst>
            </p:cNvPr>
            <p:cNvSpPr/>
            <p:nvPr/>
          </p:nvSpPr>
          <p:spPr>
            <a:xfrm>
              <a:off x="5486231" y="5967499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F4300B91-62B0-435B-8103-8C0268285663}"/>
                </a:ext>
              </a:extLst>
            </p:cNvPr>
            <p:cNvSpPr/>
            <p:nvPr/>
          </p:nvSpPr>
          <p:spPr>
            <a:xfrm>
              <a:off x="5486231" y="6450663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F99816EF-93CE-4756-ADD7-07D503921862}"/>
                </a:ext>
              </a:extLst>
            </p:cNvPr>
            <p:cNvSpPr/>
            <p:nvPr/>
          </p:nvSpPr>
          <p:spPr>
            <a:xfrm>
              <a:off x="4947528" y="169591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EBD25DC2-4864-42CF-A798-40C3FF3C4C0C}"/>
                </a:ext>
              </a:extLst>
            </p:cNvPr>
            <p:cNvSpPr/>
            <p:nvPr/>
          </p:nvSpPr>
          <p:spPr>
            <a:xfrm>
              <a:off x="4947528" y="652750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53AB5BC4-76F1-4FD0-BE57-CD814F1049A1}"/>
                </a:ext>
              </a:extLst>
            </p:cNvPr>
            <p:cNvSpPr/>
            <p:nvPr/>
          </p:nvSpPr>
          <p:spPr>
            <a:xfrm>
              <a:off x="4947528" y="1135909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CA5F0B38-C2E5-4230-8919-7F63A23AD0F3}"/>
                </a:ext>
              </a:extLst>
            </p:cNvPr>
            <p:cNvSpPr/>
            <p:nvPr/>
          </p:nvSpPr>
          <p:spPr>
            <a:xfrm>
              <a:off x="4947528" y="1619068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FED19602-83F8-4579-A6B8-B6B123AF8645}"/>
                </a:ext>
              </a:extLst>
            </p:cNvPr>
            <p:cNvSpPr/>
            <p:nvPr/>
          </p:nvSpPr>
          <p:spPr>
            <a:xfrm>
              <a:off x="4947528" y="2102227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5A9891A4-75AF-43C5-8FE9-7178C1B7A425}"/>
                </a:ext>
              </a:extLst>
            </p:cNvPr>
            <p:cNvSpPr/>
            <p:nvPr/>
          </p:nvSpPr>
          <p:spPr>
            <a:xfrm>
              <a:off x="4947528" y="2585386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6ABFB935-1DD9-4D13-AD76-16B738131F51}"/>
                </a:ext>
              </a:extLst>
            </p:cNvPr>
            <p:cNvSpPr/>
            <p:nvPr/>
          </p:nvSpPr>
          <p:spPr>
            <a:xfrm>
              <a:off x="4947528" y="3068545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153A6F95-6DC7-4F18-A2C6-80CF3D181135}"/>
                </a:ext>
              </a:extLst>
            </p:cNvPr>
            <p:cNvSpPr/>
            <p:nvPr/>
          </p:nvSpPr>
          <p:spPr>
            <a:xfrm>
              <a:off x="4947528" y="3551704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CB7219FD-03ED-45DD-AF31-1CD03EB56DC1}"/>
                </a:ext>
              </a:extLst>
            </p:cNvPr>
            <p:cNvSpPr/>
            <p:nvPr/>
          </p:nvSpPr>
          <p:spPr>
            <a:xfrm>
              <a:off x="4947528" y="4034863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6D820EDB-6777-4D29-8E57-F19B204693BD}"/>
                </a:ext>
              </a:extLst>
            </p:cNvPr>
            <p:cNvSpPr/>
            <p:nvPr/>
          </p:nvSpPr>
          <p:spPr>
            <a:xfrm>
              <a:off x="4947528" y="4518022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405E0DA8-C73B-4BEE-B819-9A866E244936}"/>
                </a:ext>
              </a:extLst>
            </p:cNvPr>
            <p:cNvSpPr/>
            <p:nvPr/>
          </p:nvSpPr>
          <p:spPr>
            <a:xfrm>
              <a:off x="4947528" y="5001181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D1034345-EFED-4237-B4E6-3E180EC4BF57}"/>
                </a:ext>
              </a:extLst>
            </p:cNvPr>
            <p:cNvSpPr/>
            <p:nvPr/>
          </p:nvSpPr>
          <p:spPr>
            <a:xfrm>
              <a:off x="4947528" y="5484340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AE92C7A5-BEA4-4DE4-B134-1A03DAE6B7EA}"/>
                </a:ext>
              </a:extLst>
            </p:cNvPr>
            <p:cNvSpPr/>
            <p:nvPr/>
          </p:nvSpPr>
          <p:spPr>
            <a:xfrm>
              <a:off x="4947528" y="5967499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587CACF2-F3FE-4DF5-B75D-9184C658B1CC}"/>
                </a:ext>
              </a:extLst>
            </p:cNvPr>
            <p:cNvSpPr/>
            <p:nvPr/>
          </p:nvSpPr>
          <p:spPr>
            <a:xfrm>
              <a:off x="4947528" y="6450663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</p:grpSp>
      <p:sp>
        <p:nvSpPr>
          <p:cNvPr id="398" name="Flowchart: Process 397">
            <a:extLst>
              <a:ext uri="{FF2B5EF4-FFF2-40B4-BE49-F238E27FC236}">
                <a16:creationId xmlns:a16="http://schemas.microsoft.com/office/drawing/2014/main" id="{EA77BB26-E002-49B1-B782-9E4734F3532C}"/>
              </a:ext>
            </a:extLst>
          </p:cNvPr>
          <p:cNvSpPr/>
          <p:nvPr/>
        </p:nvSpPr>
        <p:spPr bwMode="auto">
          <a:xfrm>
            <a:off x="4269547" y="973"/>
            <a:ext cx="5775327" cy="6857027"/>
          </a:xfrm>
          <a:prstGeom prst="flowChartProcess">
            <a:avLst/>
          </a:prstGeom>
          <a:gradFill flip="none" rotWithShape="1">
            <a:gsLst>
              <a:gs pos="0">
                <a:srgbClr val="0F78D4">
                  <a:alpha val="0"/>
                </a:srgbClr>
              </a:gs>
              <a:gs pos="100000">
                <a:srgbClr val="0F78D4"/>
              </a:gs>
            </a:gsLst>
            <a:lin ang="10800000" scaled="1"/>
            <a:tileRect/>
          </a:gra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353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01" name="TextBox 400">
            <a:extLst>
              <a:ext uri="{FF2B5EF4-FFF2-40B4-BE49-F238E27FC236}">
                <a16:creationId xmlns:a16="http://schemas.microsoft.com/office/drawing/2014/main" id="{EAAC8B82-27F8-44E2-BE9C-5A2B60376E68}"/>
              </a:ext>
            </a:extLst>
          </p:cNvPr>
          <p:cNvSpPr txBox="1"/>
          <p:nvPr/>
        </p:nvSpPr>
        <p:spPr>
          <a:xfrm>
            <a:off x="10513765" y="6482819"/>
            <a:ext cx="1609810" cy="316812"/>
          </a:xfrm>
          <a:prstGeom prst="rect">
            <a:avLst/>
          </a:prstGeom>
          <a:noFill/>
        </p:spPr>
        <p:txBody>
          <a:bodyPr wrap="square" lIns="89642" tIns="89642" rIns="89642" bIns="89642" rtlCol="0">
            <a:spAutoFit/>
          </a:bodyPr>
          <a:lstStyle/>
          <a:p>
            <a:pPr algn="r" defTabSz="896386">
              <a:lnSpc>
                <a:spcPct val="90000"/>
              </a:lnSpc>
              <a:spcAft>
                <a:spcPts val="588"/>
              </a:spcAft>
              <a:defRPr/>
            </a:pPr>
            <a:r>
              <a:rPr lang="en-US" sz="980" kern="0" dirty="0">
                <a:solidFill>
                  <a:srgbClr val="FFFFFF">
                    <a:alpha val="50000"/>
                  </a:srgbClr>
                </a:solidFill>
              </a:rPr>
              <a:t>Microsoft Confidential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404A7F-AAF6-570F-594B-1FB47744E128}"/>
              </a:ext>
            </a:extLst>
          </p:cNvPr>
          <p:cNvSpPr txBox="1"/>
          <p:nvPr/>
        </p:nvSpPr>
        <p:spPr>
          <a:xfrm>
            <a:off x="4828948" y="1051216"/>
            <a:ext cx="44913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Topics: 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B42E42C2-40C6-6FE6-DD14-C9A95D9629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47671" y="1604287"/>
            <a:ext cx="6758782" cy="4154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v"/>
              <a:tabLst>
                <a:tab pos="457200" algn="l"/>
              </a:tabLst>
            </a:pPr>
            <a:r>
              <a:rPr lang="en-US" altLang="en-US" sz="2400" dirty="0">
                <a:solidFill>
                  <a:schemeClr val="bg1"/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Pod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v"/>
              <a:tabLst>
                <a:tab pos="457200" algn="l"/>
              </a:tabLst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Service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v"/>
              <a:tabLst>
                <a:tab pos="457200" algn="l"/>
              </a:tabLst>
            </a:pPr>
            <a:r>
              <a:rPr lang="en-US" altLang="en-US" sz="2400" dirty="0">
                <a:solidFill>
                  <a:schemeClr val="bg1"/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ReplicaSet (Scaling Pods)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v"/>
              <a:tabLst>
                <a:tab pos="457200" algn="l"/>
              </a:tabLst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Deployment – Rolling Updates and Rollbacks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v"/>
              <a:tabLst>
                <a:tab pos="457200" algn="l"/>
              </a:tabLst>
            </a:pPr>
            <a:r>
              <a:rPr lang="en-US" altLang="en-US" sz="2400" dirty="0">
                <a:solidFill>
                  <a:schemeClr val="bg1"/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Labels, Selectors &amp; Annotations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v"/>
              <a:tabLst>
                <a:tab pos="457200" algn="l"/>
              </a:tabLst>
            </a:pPr>
            <a:r>
              <a:rPr lang="en-US" altLang="en-US" sz="2400" dirty="0">
                <a:solidFill>
                  <a:schemeClr val="bg1"/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ConfigMap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v"/>
              <a:tabLst>
                <a:tab pos="457200" algn="l"/>
              </a:tabLst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S</a:t>
            </a:r>
            <a:r>
              <a:rPr lang="en-US" altLang="en-US" sz="2400" dirty="0">
                <a:solidFill>
                  <a:schemeClr val="bg1"/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ecrets 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v"/>
              <a:tabLst>
                <a:tab pos="457200" algn="l"/>
              </a:tabLst>
            </a:pPr>
            <a:r>
              <a:rPr lang="en-US" altLang="en-US" sz="2400" dirty="0">
                <a:solidFill>
                  <a:schemeClr val="bg1"/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Namespaces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v"/>
              <a:tabLst>
                <a:tab pos="457200" algn="l"/>
              </a:tabLst>
            </a:pPr>
            <a:r>
              <a:rPr lang="en-US" altLang="en-US" sz="2400" dirty="0">
                <a:solidFill>
                  <a:schemeClr val="bg1"/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Service Discovery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v"/>
              <a:tabLst>
                <a:tab pos="457200" algn="l"/>
              </a:tabLst>
            </a:pPr>
            <a:r>
              <a:rPr lang="en-US" altLang="en-US" sz="2400" dirty="0" err="1">
                <a:solidFill>
                  <a:schemeClr val="bg1"/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ServiceAccounts</a:t>
            </a:r>
            <a:endParaRPr lang="en-US" altLang="en-US" sz="2400" dirty="0">
              <a:solidFill>
                <a:schemeClr val="bg1"/>
              </a:solidFill>
              <a:latin typeface="Segoe UI" panose="020B0502040204020203" pitchFamily="34" charset="0"/>
              <a:ea typeface="Times New Roman" panose="02020603050405020304" pitchFamily="18" charset="0"/>
              <a:cs typeface="Segoe UI" panose="020B0502040204020203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v"/>
              <a:tabLst>
                <a:tab pos="457200" algn="l"/>
              </a:tabLst>
            </a:pPr>
            <a:endParaRPr lang="en-US" altLang="en-US" sz="2400" dirty="0">
              <a:solidFill>
                <a:schemeClr val="bg1"/>
              </a:solidFill>
              <a:latin typeface="Segoe UI" panose="020B0502040204020203" pitchFamily="34" charset="0"/>
              <a:ea typeface="Times New Roman" panose="02020603050405020304" pitchFamily="18" charset="0"/>
              <a:cs typeface="Segoe UI" panose="020B05020402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9C708D-E8A6-F941-7C58-FE8B727B2E96}"/>
              </a:ext>
            </a:extLst>
          </p:cNvPr>
          <p:cNvSpPr txBox="1"/>
          <p:nvPr/>
        </p:nvSpPr>
        <p:spPr>
          <a:xfrm>
            <a:off x="268406" y="2486464"/>
            <a:ext cx="417572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Kubernetes Core Concepts 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457200" algn="l"/>
              </a:tabLst>
            </a:pPr>
            <a:endParaRPr lang="en-US" altLang="en-US" sz="2400" dirty="0">
              <a:solidFill>
                <a:schemeClr val="bg1"/>
              </a:solidFill>
              <a:latin typeface="Segoe UI" panose="020B0502040204020203" pitchFamily="34" charset="0"/>
              <a:ea typeface="Times New Roman" panose="02020603050405020304" pitchFamily="18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5788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1" name="Group 200">
            <a:extLst>
              <a:ext uri="{FF2B5EF4-FFF2-40B4-BE49-F238E27FC236}">
                <a16:creationId xmlns:a16="http://schemas.microsoft.com/office/drawing/2014/main" id="{4ABA8609-9965-4907-931F-31D6C7D08A4E}"/>
              </a:ext>
            </a:extLst>
          </p:cNvPr>
          <p:cNvGrpSpPr/>
          <p:nvPr/>
        </p:nvGrpSpPr>
        <p:grpSpPr>
          <a:xfrm>
            <a:off x="4850271" y="166744"/>
            <a:ext cx="7200275" cy="6524512"/>
            <a:chOff x="4947528" y="169591"/>
            <a:chExt cx="7344656" cy="6655342"/>
          </a:xfrm>
        </p:grpSpPr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71644FCF-EB89-4F25-9D69-5EA93BF0E0CA}"/>
                </a:ext>
              </a:extLst>
            </p:cNvPr>
            <p:cNvSpPr/>
            <p:nvPr/>
          </p:nvSpPr>
          <p:spPr>
            <a:xfrm>
              <a:off x="11950671" y="169591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B42821B4-7941-4017-85DC-9DD183BACF48}"/>
                </a:ext>
              </a:extLst>
            </p:cNvPr>
            <p:cNvSpPr/>
            <p:nvPr/>
          </p:nvSpPr>
          <p:spPr>
            <a:xfrm>
              <a:off x="11950671" y="652750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5B1D0E28-89BC-4693-8C29-F7F2BC3AEBD7}"/>
                </a:ext>
              </a:extLst>
            </p:cNvPr>
            <p:cNvSpPr/>
            <p:nvPr/>
          </p:nvSpPr>
          <p:spPr>
            <a:xfrm>
              <a:off x="11950671" y="1135909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473554F7-2A73-41A5-81BF-0995D840425D}"/>
                </a:ext>
              </a:extLst>
            </p:cNvPr>
            <p:cNvSpPr/>
            <p:nvPr/>
          </p:nvSpPr>
          <p:spPr>
            <a:xfrm>
              <a:off x="11950671" y="1619068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61076891-27F4-4F71-9E03-10424385B5E4}"/>
                </a:ext>
              </a:extLst>
            </p:cNvPr>
            <p:cNvSpPr/>
            <p:nvPr/>
          </p:nvSpPr>
          <p:spPr>
            <a:xfrm>
              <a:off x="11950671" y="2102227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6B64C8C3-76F6-47AA-AED8-11E5E5685AF5}"/>
                </a:ext>
              </a:extLst>
            </p:cNvPr>
            <p:cNvSpPr/>
            <p:nvPr/>
          </p:nvSpPr>
          <p:spPr>
            <a:xfrm>
              <a:off x="11950671" y="2585386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F3CB1034-325B-472F-B0C4-7C02EEA5DC3A}"/>
                </a:ext>
              </a:extLst>
            </p:cNvPr>
            <p:cNvSpPr/>
            <p:nvPr/>
          </p:nvSpPr>
          <p:spPr>
            <a:xfrm>
              <a:off x="11950671" y="3068545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D60C944B-38EC-465A-8BAC-7676FDC87B3C}"/>
                </a:ext>
              </a:extLst>
            </p:cNvPr>
            <p:cNvSpPr/>
            <p:nvPr/>
          </p:nvSpPr>
          <p:spPr>
            <a:xfrm>
              <a:off x="11950671" y="3551704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F5782292-9CD3-4195-88CF-430B6CC418ED}"/>
                </a:ext>
              </a:extLst>
            </p:cNvPr>
            <p:cNvSpPr/>
            <p:nvPr/>
          </p:nvSpPr>
          <p:spPr>
            <a:xfrm>
              <a:off x="11950671" y="4034863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EF3EE1CB-B680-473A-AA6B-FF43096AA205}"/>
                </a:ext>
              </a:extLst>
            </p:cNvPr>
            <p:cNvSpPr/>
            <p:nvPr/>
          </p:nvSpPr>
          <p:spPr>
            <a:xfrm>
              <a:off x="11950671" y="4518022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87657507-C862-4895-967F-6C47735E7DB6}"/>
                </a:ext>
              </a:extLst>
            </p:cNvPr>
            <p:cNvSpPr/>
            <p:nvPr/>
          </p:nvSpPr>
          <p:spPr>
            <a:xfrm>
              <a:off x="11950671" y="5001181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B94EBBCC-B6E6-4F54-82A7-FDB9B98DC996}"/>
                </a:ext>
              </a:extLst>
            </p:cNvPr>
            <p:cNvSpPr/>
            <p:nvPr/>
          </p:nvSpPr>
          <p:spPr>
            <a:xfrm>
              <a:off x="11950671" y="5484340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987EC88D-9F7C-4120-818A-4B1E697EFAAC}"/>
                </a:ext>
              </a:extLst>
            </p:cNvPr>
            <p:cNvSpPr/>
            <p:nvPr/>
          </p:nvSpPr>
          <p:spPr>
            <a:xfrm>
              <a:off x="11950671" y="5967499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AD016FAE-FFD8-482A-A761-BC9E8F618C4E}"/>
                </a:ext>
              </a:extLst>
            </p:cNvPr>
            <p:cNvSpPr/>
            <p:nvPr/>
          </p:nvSpPr>
          <p:spPr>
            <a:xfrm>
              <a:off x="11950671" y="6450663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BA683E12-25BC-44AD-B54C-DAB6B1B692A0}"/>
                </a:ext>
              </a:extLst>
            </p:cNvPr>
            <p:cNvSpPr/>
            <p:nvPr/>
          </p:nvSpPr>
          <p:spPr>
            <a:xfrm>
              <a:off x="11411964" y="169591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7958354E-C7F3-4457-BB6A-60F2100EBB37}"/>
                </a:ext>
              </a:extLst>
            </p:cNvPr>
            <p:cNvSpPr/>
            <p:nvPr/>
          </p:nvSpPr>
          <p:spPr>
            <a:xfrm>
              <a:off x="11411964" y="652750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0E1A8622-A756-43C6-8EE7-F236123B3F51}"/>
                </a:ext>
              </a:extLst>
            </p:cNvPr>
            <p:cNvSpPr/>
            <p:nvPr/>
          </p:nvSpPr>
          <p:spPr>
            <a:xfrm>
              <a:off x="11411964" y="1135909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BF2A5B27-353A-4667-8F48-E56C68B69248}"/>
                </a:ext>
              </a:extLst>
            </p:cNvPr>
            <p:cNvSpPr/>
            <p:nvPr/>
          </p:nvSpPr>
          <p:spPr>
            <a:xfrm>
              <a:off x="11411964" y="1619068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EECFED11-85D1-4B59-A3CC-33CF8DAA469F}"/>
                </a:ext>
              </a:extLst>
            </p:cNvPr>
            <p:cNvSpPr/>
            <p:nvPr/>
          </p:nvSpPr>
          <p:spPr>
            <a:xfrm>
              <a:off x="11411964" y="2102227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F4360CE0-E9C8-44CB-8096-C890441286C7}"/>
                </a:ext>
              </a:extLst>
            </p:cNvPr>
            <p:cNvSpPr/>
            <p:nvPr/>
          </p:nvSpPr>
          <p:spPr>
            <a:xfrm>
              <a:off x="11411964" y="2585386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188D9A5E-4127-4BCB-8987-3D1A618D9FC3}"/>
                </a:ext>
              </a:extLst>
            </p:cNvPr>
            <p:cNvSpPr/>
            <p:nvPr/>
          </p:nvSpPr>
          <p:spPr>
            <a:xfrm>
              <a:off x="11411964" y="3068545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AD206FEC-0AF9-408F-A774-C6F273BCCD73}"/>
                </a:ext>
              </a:extLst>
            </p:cNvPr>
            <p:cNvSpPr/>
            <p:nvPr/>
          </p:nvSpPr>
          <p:spPr>
            <a:xfrm>
              <a:off x="11411964" y="3551704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F9719F40-126B-4276-BC88-313CD67038E4}"/>
                </a:ext>
              </a:extLst>
            </p:cNvPr>
            <p:cNvSpPr/>
            <p:nvPr/>
          </p:nvSpPr>
          <p:spPr>
            <a:xfrm>
              <a:off x="11411964" y="4034863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098A1989-2635-4556-9600-81716A531F8C}"/>
                </a:ext>
              </a:extLst>
            </p:cNvPr>
            <p:cNvSpPr/>
            <p:nvPr/>
          </p:nvSpPr>
          <p:spPr>
            <a:xfrm>
              <a:off x="11411964" y="4518022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BFC65754-738E-4D95-85E2-85C0D8BEA275}"/>
                </a:ext>
              </a:extLst>
            </p:cNvPr>
            <p:cNvSpPr/>
            <p:nvPr/>
          </p:nvSpPr>
          <p:spPr>
            <a:xfrm>
              <a:off x="11411964" y="5001181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2F88866D-6C3F-4455-8C5E-B1DCD7E37855}"/>
                </a:ext>
              </a:extLst>
            </p:cNvPr>
            <p:cNvSpPr/>
            <p:nvPr/>
          </p:nvSpPr>
          <p:spPr>
            <a:xfrm>
              <a:off x="11411964" y="5484340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DF4D6A7D-534A-4C26-8A12-AE15BB874627}"/>
                </a:ext>
              </a:extLst>
            </p:cNvPr>
            <p:cNvSpPr/>
            <p:nvPr/>
          </p:nvSpPr>
          <p:spPr>
            <a:xfrm>
              <a:off x="11411964" y="5967499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6BC0FE94-4C94-4EA7-9EE7-A78282646AE1}"/>
                </a:ext>
              </a:extLst>
            </p:cNvPr>
            <p:cNvSpPr/>
            <p:nvPr/>
          </p:nvSpPr>
          <p:spPr>
            <a:xfrm>
              <a:off x="11411964" y="6450663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8B0182A3-207D-4D68-B64B-B65FDD2CF774}"/>
                </a:ext>
              </a:extLst>
            </p:cNvPr>
            <p:cNvSpPr/>
            <p:nvPr/>
          </p:nvSpPr>
          <p:spPr>
            <a:xfrm>
              <a:off x="10873261" y="169591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A81AC501-CF8E-4494-9E5D-DBDC623374B0}"/>
                </a:ext>
              </a:extLst>
            </p:cNvPr>
            <p:cNvSpPr/>
            <p:nvPr/>
          </p:nvSpPr>
          <p:spPr>
            <a:xfrm>
              <a:off x="10873261" y="652750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F44E0B22-7E5C-4ED1-9502-658138E0F713}"/>
                </a:ext>
              </a:extLst>
            </p:cNvPr>
            <p:cNvSpPr/>
            <p:nvPr/>
          </p:nvSpPr>
          <p:spPr>
            <a:xfrm>
              <a:off x="10873261" y="1135909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1C3A2604-E77E-41C4-960C-BFE89792C922}"/>
                </a:ext>
              </a:extLst>
            </p:cNvPr>
            <p:cNvSpPr/>
            <p:nvPr/>
          </p:nvSpPr>
          <p:spPr>
            <a:xfrm>
              <a:off x="10873261" y="1619068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BD40337C-2EF5-4A61-9D98-14DB5F77213B}"/>
                </a:ext>
              </a:extLst>
            </p:cNvPr>
            <p:cNvSpPr/>
            <p:nvPr/>
          </p:nvSpPr>
          <p:spPr>
            <a:xfrm>
              <a:off x="10873261" y="2102227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FDC342CB-5872-4E56-A49D-07D6F8C3769C}"/>
                </a:ext>
              </a:extLst>
            </p:cNvPr>
            <p:cNvSpPr/>
            <p:nvPr/>
          </p:nvSpPr>
          <p:spPr>
            <a:xfrm>
              <a:off x="10873261" y="2585386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2ABAF7E5-CE88-441B-9402-ACC0A63ECF36}"/>
                </a:ext>
              </a:extLst>
            </p:cNvPr>
            <p:cNvSpPr/>
            <p:nvPr/>
          </p:nvSpPr>
          <p:spPr>
            <a:xfrm>
              <a:off x="10873261" y="3068545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028F3060-2F90-49CB-9876-D6B71F942031}"/>
                </a:ext>
              </a:extLst>
            </p:cNvPr>
            <p:cNvSpPr/>
            <p:nvPr/>
          </p:nvSpPr>
          <p:spPr>
            <a:xfrm>
              <a:off x="10873261" y="3551704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468AEE19-23AA-4A4B-B369-B70E459D8B9D}"/>
                </a:ext>
              </a:extLst>
            </p:cNvPr>
            <p:cNvSpPr/>
            <p:nvPr/>
          </p:nvSpPr>
          <p:spPr>
            <a:xfrm>
              <a:off x="10873261" y="4034863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B4D424F6-1868-4F2E-9B75-34F3E1AA37F1}"/>
                </a:ext>
              </a:extLst>
            </p:cNvPr>
            <p:cNvSpPr/>
            <p:nvPr/>
          </p:nvSpPr>
          <p:spPr>
            <a:xfrm>
              <a:off x="10873261" y="4518022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C6DE2179-CB4C-4F6B-9389-4A23DC963F2D}"/>
                </a:ext>
              </a:extLst>
            </p:cNvPr>
            <p:cNvSpPr/>
            <p:nvPr/>
          </p:nvSpPr>
          <p:spPr>
            <a:xfrm>
              <a:off x="10873261" y="5001181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3430BD9B-30A3-4CBC-BA76-CAD7BC1FFC01}"/>
                </a:ext>
              </a:extLst>
            </p:cNvPr>
            <p:cNvSpPr/>
            <p:nvPr/>
          </p:nvSpPr>
          <p:spPr>
            <a:xfrm>
              <a:off x="10873261" y="5484340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C87D5E35-CA80-4764-9BD2-B1FDBDAAC2B4}"/>
                </a:ext>
              </a:extLst>
            </p:cNvPr>
            <p:cNvSpPr/>
            <p:nvPr/>
          </p:nvSpPr>
          <p:spPr>
            <a:xfrm>
              <a:off x="10873261" y="5967499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AF4842E3-A67F-4C39-9B4D-9688F283AE39}"/>
                </a:ext>
              </a:extLst>
            </p:cNvPr>
            <p:cNvSpPr/>
            <p:nvPr/>
          </p:nvSpPr>
          <p:spPr>
            <a:xfrm>
              <a:off x="10873261" y="6450663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D17440D7-9AFA-4636-8838-D8AED7187D24}"/>
                </a:ext>
              </a:extLst>
            </p:cNvPr>
            <p:cNvSpPr/>
            <p:nvPr/>
          </p:nvSpPr>
          <p:spPr>
            <a:xfrm>
              <a:off x="10334558" y="169591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7D5F9897-AA90-4B0B-98F1-A1620AC0EDCF}"/>
                </a:ext>
              </a:extLst>
            </p:cNvPr>
            <p:cNvSpPr/>
            <p:nvPr/>
          </p:nvSpPr>
          <p:spPr>
            <a:xfrm>
              <a:off x="10334558" y="652750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1D331726-8F1F-4226-9145-96D928F12D1A}"/>
                </a:ext>
              </a:extLst>
            </p:cNvPr>
            <p:cNvSpPr/>
            <p:nvPr/>
          </p:nvSpPr>
          <p:spPr>
            <a:xfrm>
              <a:off x="10334558" y="1135909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7F1712C3-4B43-401E-8CF0-1130AA60FA76}"/>
                </a:ext>
              </a:extLst>
            </p:cNvPr>
            <p:cNvSpPr/>
            <p:nvPr/>
          </p:nvSpPr>
          <p:spPr>
            <a:xfrm>
              <a:off x="10334558" y="1619068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A11CB24D-8C81-486F-B445-CF9B31468265}"/>
                </a:ext>
              </a:extLst>
            </p:cNvPr>
            <p:cNvSpPr/>
            <p:nvPr/>
          </p:nvSpPr>
          <p:spPr>
            <a:xfrm>
              <a:off x="10334558" y="2102227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4951D70F-8F4A-4C61-9DC8-CAAEB938C1B4}"/>
                </a:ext>
              </a:extLst>
            </p:cNvPr>
            <p:cNvSpPr/>
            <p:nvPr/>
          </p:nvSpPr>
          <p:spPr>
            <a:xfrm>
              <a:off x="10334558" y="2585386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DF9EA9E9-7264-46A6-9E07-D5F3DFECC75D}"/>
                </a:ext>
              </a:extLst>
            </p:cNvPr>
            <p:cNvSpPr/>
            <p:nvPr/>
          </p:nvSpPr>
          <p:spPr>
            <a:xfrm>
              <a:off x="10334558" y="3068545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4C9FF482-A0FD-468E-8514-4A9BC95BABF5}"/>
                </a:ext>
              </a:extLst>
            </p:cNvPr>
            <p:cNvSpPr/>
            <p:nvPr/>
          </p:nvSpPr>
          <p:spPr>
            <a:xfrm>
              <a:off x="10334558" y="3551704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41070439-F568-4B6B-B1EB-3CE0346AB3E2}"/>
                </a:ext>
              </a:extLst>
            </p:cNvPr>
            <p:cNvSpPr/>
            <p:nvPr/>
          </p:nvSpPr>
          <p:spPr>
            <a:xfrm>
              <a:off x="10334558" y="4034863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1C97AA48-8B06-4EF8-BFD5-E454DC7D0F46}"/>
                </a:ext>
              </a:extLst>
            </p:cNvPr>
            <p:cNvSpPr/>
            <p:nvPr/>
          </p:nvSpPr>
          <p:spPr>
            <a:xfrm>
              <a:off x="10334558" y="4518022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A8DC17C8-D2F7-46E3-83D4-7B980A37AE6F}"/>
                </a:ext>
              </a:extLst>
            </p:cNvPr>
            <p:cNvSpPr/>
            <p:nvPr/>
          </p:nvSpPr>
          <p:spPr>
            <a:xfrm>
              <a:off x="10334558" y="5001181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B824C003-C042-425A-B9BE-1D2043DA8A71}"/>
                </a:ext>
              </a:extLst>
            </p:cNvPr>
            <p:cNvSpPr/>
            <p:nvPr/>
          </p:nvSpPr>
          <p:spPr>
            <a:xfrm>
              <a:off x="10334558" y="5484340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6034618D-D69F-4F9D-BE7E-51B6C9D10EA1}"/>
                </a:ext>
              </a:extLst>
            </p:cNvPr>
            <p:cNvSpPr/>
            <p:nvPr/>
          </p:nvSpPr>
          <p:spPr>
            <a:xfrm>
              <a:off x="10334558" y="5967499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1B54237A-FF46-4AD3-B1BF-498DC8A57B93}"/>
                </a:ext>
              </a:extLst>
            </p:cNvPr>
            <p:cNvSpPr/>
            <p:nvPr/>
          </p:nvSpPr>
          <p:spPr>
            <a:xfrm>
              <a:off x="10334558" y="6450663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41C78C6D-0A7D-4E41-A78B-B136E401F0E7}"/>
                </a:ext>
              </a:extLst>
            </p:cNvPr>
            <p:cNvSpPr/>
            <p:nvPr/>
          </p:nvSpPr>
          <p:spPr>
            <a:xfrm>
              <a:off x="9795855" y="169591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0DB06738-D800-4818-B419-4BBE5D5BEEAF}"/>
                </a:ext>
              </a:extLst>
            </p:cNvPr>
            <p:cNvSpPr/>
            <p:nvPr/>
          </p:nvSpPr>
          <p:spPr>
            <a:xfrm>
              <a:off x="9795855" y="652750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094D7B3C-C7A4-4DA9-BC1D-2CEAB8A5AA54}"/>
                </a:ext>
              </a:extLst>
            </p:cNvPr>
            <p:cNvSpPr/>
            <p:nvPr/>
          </p:nvSpPr>
          <p:spPr>
            <a:xfrm>
              <a:off x="9795855" y="1135909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0CDF3912-72B7-4744-BBBD-308D1D3FCE2C}"/>
                </a:ext>
              </a:extLst>
            </p:cNvPr>
            <p:cNvSpPr/>
            <p:nvPr/>
          </p:nvSpPr>
          <p:spPr>
            <a:xfrm>
              <a:off x="9795855" y="1619068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74F9AA98-E351-48CA-ABD5-13872C9F346E}"/>
                </a:ext>
              </a:extLst>
            </p:cNvPr>
            <p:cNvSpPr/>
            <p:nvPr/>
          </p:nvSpPr>
          <p:spPr>
            <a:xfrm>
              <a:off x="9795855" y="2102227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E8D98F0F-8A53-4F37-A695-21683059CD24}"/>
                </a:ext>
              </a:extLst>
            </p:cNvPr>
            <p:cNvSpPr/>
            <p:nvPr/>
          </p:nvSpPr>
          <p:spPr>
            <a:xfrm>
              <a:off x="9795855" y="2585386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BD3E6B4A-A10C-4F2C-8B4E-D9149DB35289}"/>
                </a:ext>
              </a:extLst>
            </p:cNvPr>
            <p:cNvSpPr/>
            <p:nvPr/>
          </p:nvSpPr>
          <p:spPr>
            <a:xfrm>
              <a:off x="9795855" y="3068545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1C7DC6C8-263D-48DB-8F25-884B96A40919}"/>
                </a:ext>
              </a:extLst>
            </p:cNvPr>
            <p:cNvSpPr/>
            <p:nvPr/>
          </p:nvSpPr>
          <p:spPr>
            <a:xfrm>
              <a:off x="9795855" y="3551704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03192624-6299-48BD-8B4B-6E80CDDCF46E}"/>
                </a:ext>
              </a:extLst>
            </p:cNvPr>
            <p:cNvSpPr/>
            <p:nvPr/>
          </p:nvSpPr>
          <p:spPr>
            <a:xfrm>
              <a:off x="9795855" y="4034863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7BE6C1CE-5973-4760-B910-CB5904935438}"/>
                </a:ext>
              </a:extLst>
            </p:cNvPr>
            <p:cNvSpPr/>
            <p:nvPr/>
          </p:nvSpPr>
          <p:spPr>
            <a:xfrm>
              <a:off x="9795855" y="4518022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828CC8F5-503D-4CC0-AD07-5454196C395B}"/>
                </a:ext>
              </a:extLst>
            </p:cNvPr>
            <p:cNvSpPr/>
            <p:nvPr/>
          </p:nvSpPr>
          <p:spPr>
            <a:xfrm>
              <a:off x="9795855" y="5001181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EB90BFB9-72A5-4AD7-B4BE-6D442F8FF29B}"/>
                </a:ext>
              </a:extLst>
            </p:cNvPr>
            <p:cNvSpPr/>
            <p:nvPr/>
          </p:nvSpPr>
          <p:spPr>
            <a:xfrm>
              <a:off x="9795855" y="5484340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78A8DFD1-3524-4886-A1B8-2D6D6FA07956}"/>
                </a:ext>
              </a:extLst>
            </p:cNvPr>
            <p:cNvSpPr/>
            <p:nvPr/>
          </p:nvSpPr>
          <p:spPr>
            <a:xfrm>
              <a:off x="9795855" y="5967499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04C1430B-8CD8-40D0-A6D6-BC456BC95A59}"/>
                </a:ext>
              </a:extLst>
            </p:cNvPr>
            <p:cNvSpPr/>
            <p:nvPr/>
          </p:nvSpPr>
          <p:spPr>
            <a:xfrm>
              <a:off x="9795855" y="6450663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72F5B4E9-C79B-4274-B4C6-EA42935FB01D}"/>
                </a:ext>
              </a:extLst>
            </p:cNvPr>
            <p:cNvSpPr/>
            <p:nvPr/>
          </p:nvSpPr>
          <p:spPr>
            <a:xfrm>
              <a:off x="9257152" y="169591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74AB1383-A016-4BBA-A205-FFEA1093313E}"/>
                </a:ext>
              </a:extLst>
            </p:cNvPr>
            <p:cNvSpPr/>
            <p:nvPr/>
          </p:nvSpPr>
          <p:spPr>
            <a:xfrm>
              <a:off x="9257152" y="652750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C04E833A-9E9A-4DCD-8010-0323A2E1A909}"/>
                </a:ext>
              </a:extLst>
            </p:cNvPr>
            <p:cNvSpPr/>
            <p:nvPr/>
          </p:nvSpPr>
          <p:spPr>
            <a:xfrm>
              <a:off x="9257152" y="1135909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414B2FDB-4E60-44F3-96FF-C7A1DFE71DED}"/>
                </a:ext>
              </a:extLst>
            </p:cNvPr>
            <p:cNvSpPr/>
            <p:nvPr/>
          </p:nvSpPr>
          <p:spPr>
            <a:xfrm>
              <a:off x="9257152" y="1619068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1FDEB3AB-9D0C-4BDD-A081-DBDDBFD2368A}"/>
                </a:ext>
              </a:extLst>
            </p:cNvPr>
            <p:cNvSpPr/>
            <p:nvPr/>
          </p:nvSpPr>
          <p:spPr>
            <a:xfrm>
              <a:off x="9257152" y="2102227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FDF4EAFC-CE1E-4641-B839-1FF9BC871D70}"/>
                </a:ext>
              </a:extLst>
            </p:cNvPr>
            <p:cNvSpPr/>
            <p:nvPr/>
          </p:nvSpPr>
          <p:spPr>
            <a:xfrm>
              <a:off x="9257152" y="2585386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53A515A9-1952-49B6-8F6F-6D0DE80E3EC8}"/>
                </a:ext>
              </a:extLst>
            </p:cNvPr>
            <p:cNvSpPr/>
            <p:nvPr/>
          </p:nvSpPr>
          <p:spPr>
            <a:xfrm>
              <a:off x="9257152" y="3068545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059461D5-8349-47F8-9C2C-45A585BF5A5D}"/>
                </a:ext>
              </a:extLst>
            </p:cNvPr>
            <p:cNvSpPr/>
            <p:nvPr/>
          </p:nvSpPr>
          <p:spPr>
            <a:xfrm>
              <a:off x="9257152" y="3551704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8AFDA0D8-EAB5-4642-8607-9967969BD498}"/>
                </a:ext>
              </a:extLst>
            </p:cNvPr>
            <p:cNvSpPr/>
            <p:nvPr/>
          </p:nvSpPr>
          <p:spPr>
            <a:xfrm>
              <a:off x="9257152" y="4034863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F6161313-E59D-4BE0-A74D-AA4BDFB02E7E}"/>
                </a:ext>
              </a:extLst>
            </p:cNvPr>
            <p:cNvSpPr/>
            <p:nvPr/>
          </p:nvSpPr>
          <p:spPr>
            <a:xfrm>
              <a:off x="9257152" y="4518022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90B50CC3-95BD-4420-B021-BA385C1548C9}"/>
                </a:ext>
              </a:extLst>
            </p:cNvPr>
            <p:cNvSpPr/>
            <p:nvPr/>
          </p:nvSpPr>
          <p:spPr>
            <a:xfrm>
              <a:off x="9257152" y="5001181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0BD423DD-26FC-4ED8-9104-193D1C23C255}"/>
                </a:ext>
              </a:extLst>
            </p:cNvPr>
            <p:cNvSpPr/>
            <p:nvPr/>
          </p:nvSpPr>
          <p:spPr>
            <a:xfrm>
              <a:off x="9257152" y="5484340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CA2F5C41-0089-45AB-9084-7819241C5D97}"/>
                </a:ext>
              </a:extLst>
            </p:cNvPr>
            <p:cNvSpPr/>
            <p:nvPr/>
          </p:nvSpPr>
          <p:spPr>
            <a:xfrm>
              <a:off x="9257152" y="5967499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B98DCC29-4F98-480C-8A9F-03D3D8AEB92B}"/>
                </a:ext>
              </a:extLst>
            </p:cNvPr>
            <p:cNvSpPr/>
            <p:nvPr/>
          </p:nvSpPr>
          <p:spPr>
            <a:xfrm>
              <a:off x="9257152" y="6450663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DD973B95-672E-408C-9FE4-9F342C5C043C}"/>
                </a:ext>
              </a:extLst>
            </p:cNvPr>
            <p:cNvSpPr/>
            <p:nvPr/>
          </p:nvSpPr>
          <p:spPr>
            <a:xfrm>
              <a:off x="8718449" y="169591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29F5B979-14A3-4C3B-B018-660D3684C73D}"/>
                </a:ext>
              </a:extLst>
            </p:cNvPr>
            <p:cNvSpPr/>
            <p:nvPr/>
          </p:nvSpPr>
          <p:spPr>
            <a:xfrm>
              <a:off x="8718449" y="652750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F81B87FA-B72F-45D1-81CC-5F6429CC3F03}"/>
                </a:ext>
              </a:extLst>
            </p:cNvPr>
            <p:cNvSpPr/>
            <p:nvPr/>
          </p:nvSpPr>
          <p:spPr>
            <a:xfrm>
              <a:off x="8718449" y="1135909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A7ED3AF1-CE38-4645-A507-620F95361A41}"/>
                </a:ext>
              </a:extLst>
            </p:cNvPr>
            <p:cNvSpPr/>
            <p:nvPr/>
          </p:nvSpPr>
          <p:spPr>
            <a:xfrm>
              <a:off x="8718449" y="1619068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06836357-22A4-4EE9-B3D2-67663F92C597}"/>
                </a:ext>
              </a:extLst>
            </p:cNvPr>
            <p:cNvSpPr/>
            <p:nvPr/>
          </p:nvSpPr>
          <p:spPr>
            <a:xfrm>
              <a:off x="8718449" y="2102227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768EA4A8-FD51-4D16-810C-73272578BE55}"/>
                </a:ext>
              </a:extLst>
            </p:cNvPr>
            <p:cNvSpPr/>
            <p:nvPr/>
          </p:nvSpPr>
          <p:spPr>
            <a:xfrm>
              <a:off x="8718449" y="2585386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DAA184AE-7375-4421-8C2C-72D5005F78D9}"/>
                </a:ext>
              </a:extLst>
            </p:cNvPr>
            <p:cNvSpPr/>
            <p:nvPr/>
          </p:nvSpPr>
          <p:spPr>
            <a:xfrm>
              <a:off x="8718449" y="3068545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DF857579-69B6-418F-8866-B6D1D415C05C}"/>
                </a:ext>
              </a:extLst>
            </p:cNvPr>
            <p:cNvSpPr/>
            <p:nvPr/>
          </p:nvSpPr>
          <p:spPr>
            <a:xfrm>
              <a:off x="8718449" y="3551704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547D6502-0A9D-428C-93AE-462E64A97233}"/>
                </a:ext>
              </a:extLst>
            </p:cNvPr>
            <p:cNvSpPr/>
            <p:nvPr/>
          </p:nvSpPr>
          <p:spPr>
            <a:xfrm>
              <a:off x="8718449" y="4034863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A1D6479C-6A96-4AF2-B295-C7225678162F}"/>
                </a:ext>
              </a:extLst>
            </p:cNvPr>
            <p:cNvSpPr/>
            <p:nvPr/>
          </p:nvSpPr>
          <p:spPr>
            <a:xfrm>
              <a:off x="8718449" y="4518022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DAECA1BD-3667-4B80-B429-847C048BCA30}"/>
                </a:ext>
              </a:extLst>
            </p:cNvPr>
            <p:cNvSpPr/>
            <p:nvPr/>
          </p:nvSpPr>
          <p:spPr>
            <a:xfrm>
              <a:off x="8718449" y="5001181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23B971A5-219E-40B2-BBA4-786B77F87CE7}"/>
                </a:ext>
              </a:extLst>
            </p:cNvPr>
            <p:cNvSpPr/>
            <p:nvPr/>
          </p:nvSpPr>
          <p:spPr>
            <a:xfrm>
              <a:off x="8718449" y="5484340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99A171C1-3C03-4823-ADC7-E68AFCDD032A}"/>
                </a:ext>
              </a:extLst>
            </p:cNvPr>
            <p:cNvSpPr/>
            <p:nvPr/>
          </p:nvSpPr>
          <p:spPr>
            <a:xfrm>
              <a:off x="8718449" y="5967499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EBE538FB-82CD-4439-B7E2-888EC79327FF}"/>
                </a:ext>
              </a:extLst>
            </p:cNvPr>
            <p:cNvSpPr/>
            <p:nvPr/>
          </p:nvSpPr>
          <p:spPr>
            <a:xfrm>
              <a:off x="8718449" y="6450663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3F5D53D2-9308-4FD3-9CDE-52C55EE1E203}"/>
                </a:ext>
              </a:extLst>
            </p:cNvPr>
            <p:cNvSpPr/>
            <p:nvPr/>
          </p:nvSpPr>
          <p:spPr>
            <a:xfrm>
              <a:off x="8179746" y="169591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04F82B65-5C89-4EC8-9B64-883D3DFF06E8}"/>
                </a:ext>
              </a:extLst>
            </p:cNvPr>
            <p:cNvSpPr/>
            <p:nvPr/>
          </p:nvSpPr>
          <p:spPr>
            <a:xfrm>
              <a:off x="8179746" y="652750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DB883465-DD48-4B6C-A839-2F598503045B}"/>
                </a:ext>
              </a:extLst>
            </p:cNvPr>
            <p:cNvSpPr/>
            <p:nvPr/>
          </p:nvSpPr>
          <p:spPr>
            <a:xfrm>
              <a:off x="8179746" y="1135909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AE70CBCD-5BA7-42C5-B370-1E1BBF149313}"/>
                </a:ext>
              </a:extLst>
            </p:cNvPr>
            <p:cNvSpPr/>
            <p:nvPr/>
          </p:nvSpPr>
          <p:spPr>
            <a:xfrm>
              <a:off x="8179746" y="1619068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91926487-5F3D-47AF-AEFE-B9B6E2EC45AE}"/>
                </a:ext>
              </a:extLst>
            </p:cNvPr>
            <p:cNvSpPr/>
            <p:nvPr/>
          </p:nvSpPr>
          <p:spPr>
            <a:xfrm>
              <a:off x="8179746" y="2102227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BB24F305-768A-4831-83C4-F60929A26098}"/>
                </a:ext>
              </a:extLst>
            </p:cNvPr>
            <p:cNvSpPr/>
            <p:nvPr/>
          </p:nvSpPr>
          <p:spPr>
            <a:xfrm>
              <a:off x="8179746" y="2585386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2444C9C0-E175-46B5-AFB8-DAAAD278E80F}"/>
                </a:ext>
              </a:extLst>
            </p:cNvPr>
            <p:cNvSpPr/>
            <p:nvPr/>
          </p:nvSpPr>
          <p:spPr>
            <a:xfrm>
              <a:off x="8179746" y="3068545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6C839B49-4E06-48A6-B35A-89FBCB90719F}"/>
                </a:ext>
              </a:extLst>
            </p:cNvPr>
            <p:cNvSpPr/>
            <p:nvPr/>
          </p:nvSpPr>
          <p:spPr>
            <a:xfrm>
              <a:off x="8179746" y="3551704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7ADFCDEB-18F8-4C24-878E-AC2F8D12AAE2}"/>
                </a:ext>
              </a:extLst>
            </p:cNvPr>
            <p:cNvSpPr/>
            <p:nvPr/>
          </p:nvSpPr>
          <p:spPr>
            <a:xfrm>
              <a:off x="8179746" y="4034863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299D19FA-ED15-49AA-AB17-4D48C795A9E5}"/>
                </a:ext>
              </a:extLst>
            </p:cNvPr>
            <p:cNvSpPr/>
            <p:nvPr/>
          </p:nvSpPr>
          <p:spPr>
            <a:xfrm>
              <a:off x="8179746" y="4518022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680884B4-D301-43BB-9EE6-6DADD6F73457}"/>
                </a:ext>
              </a:extLst>
            </p:cNvPr>
            <p:cNvSpPr/>
            <p:nvPr/>
          </p:nvSpPr>
          <p:spPr>
            <a:xfrm>
              <a:off x="8179746" y="5001181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CB70FE5E-06F2-4B7B-98AD-14A5F11CD729}"/>
                </a:ext>
              </a:extLst>
            </p:cNvPr>
            <p:cNvSpPr/>
            <p:nvPr/>
          </p:nvSpPr>
          <p:spPr>
            <a:xfrm>
              <a:off x="8179746" y="5484340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E692BF58-02C3-44C0-82A6-23515E9D609A}"/>
                </a:ext>
              </a:extLst>
            </p:cNvPr>
            <p:cNvSpPr/>
            <p:nvPr/>
          </p:nvSpPr>
          <p:spPr>
            <a:xfrm>
              <a:off x="8179746" y="5967499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2E957E55-87E0-4E88-9335-70995EA9F293}"/>
                </a:ext>
              </a:extLst>
            </p:cNvPr>
            <p:cNvSpPr/>
            <p:nvPr/>
          </p:nvSpPr>
          <p:spPr>
            <a:xfrm>
              <a:off x="8179746" y="6450663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0C406CD6-A319-44AD-B85D-FC6585699728}"/>
                </a:ext>
              </a:extLst>
            </p:cNvPr>
            <p:cNvSpPr/>
            <p:nvPr/>
          </p:nvSpPr>
          <p:spPr>
            <a:xfrm>
              <a:off x="7641043" y="169591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F29EA322-05B3-442A-8357-49B58D477F19}"/>
                </a:ext>
              </a:extLst>
            </p:cNvPr>
            <p:cNvSpPr/>
            <p:nvPr/>
          </p:nvSpPr>
          <p:spPr>
            <a:xfrm>
              <a:off x="7641043" y="652750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EE163FA1-1662-4963-98DC-E0CC1E15D644}"/>
                </a:ext>
              </a:extLst>
            </p:cNvPr>
            <p:cNvSpPr/>
            <p:nvPr/>
          </p:nvSpPr>
          <p:spPr>
            <a:xfrm>
              <a:off x="7641043" y="1135909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5E3AF7B3-DAC0-4D19-82E8-9AECA1ACED60}"/>
                </a:ext>
              </a:extLst>
            </p:cNvPr>
            <p:cNvSpPr/>
            <p:nvPr/>
          </p:nvSpPr>
          <p:spPr>
            <a:xfrm>
              <a:off x="7641043" y="1619068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5352ACBB-BEE0-4D8A-9665-5291F3EC1D54}"/>
                </a:ext>
              </a:extLst>
            </p:cNvPr>
            <p:cNvSpPr/>
            <p:nvPr/>
          </p:nvSpPr>
          <p:spPr>
            <a:xfrm>
              <a:off x="7641043" y="2102227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52C8A7E7-77CE-41EB-BB3D-ABB324DCE1C3}"/>
                </a:ext>
              </a:extLst>
            </p:cNvPr>
            <p:cNvSpPr/>
            <p:nvPr/>
          </p:nvSpPr>
          <p:spPr>
            <a:xfrm>
              <a:off x="7641043" y="2585386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56167BCB-EB24-40DE-A3C5-9C8CCF0EC6A9}"/>
                </a:ext>
              </a:extLst>
            </p:cNvPr>
            <p:cNvSpPr/>
            <p:nvPr/>
          </p:nvSpPr>
          <p:spPr>
            <a:xfrm>
              <a:off x="7641043" y="3068545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DE0695F4-37FC-4450-B194-0ACF41CC4C6B}"/>
                </a:ext>
              </a:extLst>
            </p:cNvPr>
            <p:cNvSpPr/>
            <p:nvPr/>
          </p:nvSpPr>
          <p:spPr>
            <a:xfrm>
              <a:off x="7641043" y="3551704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E127A8A7-08FA-40AD-98EA-6FF2BF2F8CD0}"/>
                </a:ext>
              </a:extLst>
            </p:cNvPr>
            <p:cNvSpPr/>
            <p:nvPr/>
          </p:nvSpPr>
          <p:spPr>
            <a:xfrm>
              <a:off x="7641043" y="4034863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F810CA94-57EA-4F40-A172-1239618BE564}"/>
                </a:ext>
              </a:extLst>
            </p:cNvPr>
            <p:cNvSpPr/>
            <p:nvPr/>
          </p:nvSpPr>
          <p:spPr>
            <a:xfrm>
              <a:off x="7641043" y="4518022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8AFADE87-6196-4640-8EE6-19D0EB9CBDF8}"/>
                </a:ext>
              </a:extLst>
            </p:cNvPr>
            <p:cNvSpPr/>
            <p:nvPr/>
          </p:nvSpPr>
          <p:spPr>
            <a:xfrm>
              <a:off x="7641043" y="5001181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D40CDD89-528C-4F74-83BB-070522A32DFE}"/>
                </a:ext>
              </a:extLst>
            </p:cNvPr>
            <p:cNvSpPr/>
            <p:nvPr/>
          </p:nvSpPr>
          <p:spPr>
            <a:xfrm>
              <a:off x="7641043" y="5484340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F44F2140-FBC3-47E4-81BB-DD33A0EE984F}"/>
                </a:ext>
              </a:extLst>
            </p:cNvPr>
            <p:cNvSpPr/>
            <p:nvPr/>
          </p:nvSpPr>
          <p:spPr>
            <a:xfrm>
              <a:off x="7641043" y="5967499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4395A9DB-70B3-4294-B825-E0473F714F8D}"/>
                </a:ext>
              </a:extLst>
            </p:cNvPr>
            <p:cNvSpPr/>
            <p:nvPr/>
          </p:nvSpPr>
          <p:spPr>
            <a:xfrm>
              <a:off x="7641043" y="6450663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FF9F3594-2347-4DBA-9D10-B25C6212C660}"/>
                </a:ext>
              </a:extLst>
            </p:cNvPr>
            <p:cNvSpPr/>
            <p:nvPr/>
          </p:nvSpPr>
          <p:spPr>
            <a:xfrm>
              <a:off x="7102340" y="169591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0E6B021B-E131-4B2A-B909-10A6EC861128}"/>
                </a:ext>
              </a:extLst>
            </p:cNvPr>
            <p:cNvSpPr/>
            <p:nvPr/>
          </p:nvSpPr>
          <p:spPr>
            <a:xfrm>
              <a:off x="7102340" y="652750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B2EDD2AD-BCAE-4528-95C7-13E93247E14E}"/>
                </a:ext>
              </a:extLst>
            </p:cNvPr>
            <p:cNvSpPr/>
            <p:nvPr/>
          </p:nvSpPr>
          <p:spPr>
            <a:xfrm>
              <a:off x="7102340" y="1135909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88AC0499-7BD9-4B67-B167-3AE3A76A3290}"/>
                </a:ext>
              </a:extLst>
            </p:cNvPr>
            <p:cNvSpPr/>
            <p:nvPr/>
          </p:nvSpPr>
          <p:spPr>
            <a:xfrm>
              <a:off x="7102340" y="1619068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CC957CF7-954D-44B1-A926-88EBBE7EB8DB}"/>
                </a:ext>
              </a:extLst>
            </p:cNvPr>
            <p:cNvSpPr/>
            <p:nvPr/>
          </p:nvSpPr>
          <p:spPr>
            <a:xfrm>
              <a:off x="7102340" y="2102227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120B6F6F-AAE4-4DA3-949E-35F7CCDA3DB8}"/>
                </a:ext>
              </a:extLst>
            </p:cNvPr>
            <p:cNvSpPr/>
            <p:nvPr/>
          </p:nvSpPr>
          <p:spPr>
            <a:xfrm>
              <a:off x="7102340" y="2585386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55690B9C-DB6F-4982-A094-8A6DB9F55FA5}"/>
                </a:ext>
              </a:extLst>
            </p:cNvPr>
            <p:cNvSpPr/>
            <p:nvPr/>
          </p:nvSpPr>
          <p:spPr>
            <a:xfrm>
              <a:off x="7102340" y="3068545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E572AB0B-BEEF-4948-9B22-07242D632822}"/>
                </a:ext>
              </a:extLst>
            </p:cNvPr>
            <p:cNvSpPr/>
            <p:nvPr/>
          </p:nvSpPr>
          <p:spPr>
            <a:xfrm>
              <a:off x="7102340" y="3551704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A6C9EACE-2BB8-4AEF-AD38-96BC0234F4B6}"/>
                </a:ext>
              </a:extLst>
            </p:cNvPr>
            <p:cNvSpPr/>
            <p:nvPr/>
          </p:nvSpPr>
          <p:spPr>
            <a:xfrm>
              <a:off x="7102340" y="4034863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0D46A274-71DC-42A1-ABFF-BF7D68813CF7}"/>
                </a:ext>
              </a:extLst>
            </p:cNvPr>
            <p:cNvSpPr/>
            <p:nvPr/>
          </p:nvSpPr>
          <p:spPr>
            <a:xfrm>
              <a:off x="7102340" y="4518022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2240E7DF-AE66-466A-A750-DA5E153142FB}"/>
                </a:ext>
              </a:extLst>
            </p:cNvPr>
            <p:cNvSpPr/>
            <p:nvPr/>
          </p:nvSpPr>
          <p:spPr>
            <a:xfrm>
              <a:off x="7102340" y="5001181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E2B8F68A-0590-4E9D-A037-6EF965E57CA5}"/>
                </a:ext>
              </a:extLst>
            </p:cNvPr>
            <p:cNvSpPr/>
            <p:nvPr/>
          </p:nvSpPr>
          <p:spPr>
            <a:xfrm>
              <a:off x="7102340" y="5484340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9E7A568F-3F77-4CCE-9E6C-9210174CF2D5}"/>
                </a:ext>
              </a:extLst>
            </p:cNvPr>
            <p:cNvSpPr/>
            <p:nvPr/>
          </p:nvSpPr>
          <p:spPr>
            <a:xfrm>
              <a:off x="7102340" y="5967499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C456255A-C4D4-4F6F-84E4-84B5AB294B69}"/>
                </a:ext>
              </a:extLst>
            </p:cNvPr>
            <p:cNvSpPr/>
            <p:nvPr/>
          </p:nvSpPr>
          <p:spPr>
            <a:xfrm>
              <a:off x="7102340" y="6450663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C44177B6-BAAE-4859-AAD0-4612DC87EEF8}"/>
                </a:ext>
              </a:extLst>
            </p:cNvPr>
            <p:cNvSpPr/>
            <p:nvPr/>
          </p:nvSpPr>
          <p:spPr>
            <a:xfrm>
              <a:off x="6563637" y="169591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F94EB2AC-9018-4DEF-8B77-1A89273E7EB4}"/>
                </a:ext>
              </a:extLst>
            </p:cNvPr>
            <p:cNvSpPr/>
            <p:nvPr/>
          </p:nvSpPr>
          <p:spPr>
            <a:xfrm>
              <a:off x="6563637" y="652750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EAC74BF1-4049-4AF1-9A59-DB05E5DF8F59}"/>
                </a:ext>
              </a:extLst>
            </p:cNvPr>
            <p:cNvSpPr/>
            <p:nvPr/>
          </p:nvSpPr>
          <p:spPr>
            <a:xfrm>
              <a:off x="6563637" y="1135909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9F3EB921-DAAD-4EDF-AE42-046140CCDA6C}"/>
                </a:ext>
              </a:extLst>
            </p:cNvPr>
            <p:cNvSpPr/>
            <p:nvPr/>
          </p:nvSpPr>
          <p:spPr>
            <a:xfrm>
              <a:off x="6563637" y="1619068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C6FBAF04-BF66-4D8C-8EF8-601C7F2CD855}"/>
                </a:ext>
              </a:extLst>
            </p:cNvPr>
            <p:cNvSpPr/>
            <p:nvPr/>
          </p:nvSpPr>
          <p:spPr>
            <a:xfrm>
              <a:off x="6563637" y="2102227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14CA2923-9EA0-41E0-ABD8-980AAA3BB56F}"/>
                </a:ext>
              </a:extLst>
            </p:cNvPr>
            <p:cNvSpPr/>
            <p:nvPr/>
          </p:nvSpPr>
          <p:spPr>
            <a:xfrm>
              <a:off x="6563637" y="2585386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41203E8E-8A32-450C-B257-F9F383BDFB79}"/>
                </a:ext>
              </a:extLst>
            </p:cNvPr>
            <p:cNvSpPr/>
            <p:nvPr/>
          </p:nvSpPr>
          <p:spPr>
            <a:xfrm>
              <a:off x="6563637" y="3068545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64ED497B-0DBB-42AE-9107-B2988F789C2E}"/>
                </a:ext>
              </a:extLst>
            </p:cNvPr>
            <p:cNvSpPr/>
            <p:nvPr/>
          </p:nvSpPr>
          <p:spPr>
            <a:xfrm>
              <a:off x="6563637" y="3551704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17EE7653-1159-42BD-B898-705CA8E49F3A}"/>
                </a:ext>
              </a:extLst>
            </p:cNvPr>
            <p:cNvSpPr/>
            <p:nvPr/>
          </p:nvSpPr>
          <p:spPr>
            <a:xfrm>
              <a:off x="6563637" y="4034863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A91E353D-A0E6-4737-A01E-37B7E97DAF2B}"/>
                </a:ext>
              </a:extLst>
            </p:cNvPr>
            <p:cNvSpPr/>
            <p:nvPr/>
          </p:nvSpPr>
          <p:spPr>
            <a:xfrm>
              <a:off x="6563637" y="4518022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D128D9C3-A8A1-4AA8-9C3F-0006DE7693C7}"/>
                </a:ext>
              </a:extLst>
            </p:cNvPr>
            <p:cNvSpPr/>
            <p:nvPr/>
          </p:nvSpPr>
          <p:spPr>
            <a:xfrm>
              <a:off x="6563637" y="5001181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338B80DD-0134-4E47-BBC1-A6ED45AD23AE}"/>
                </a:ext>
              </a:extLst>
            </p:cNvPr>
            <p:cNvSpPr/>
            <p:nvPr/>
          </p:nvSpPr>
          <p:spPr>
            <a:xfrm>
              <a:off x="6563637" y="5484340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70A40B82-66F4-4590-8160-2F77EFFE1459}"/>
                </a:ext>
              </a:extLst>
            </p:cNvPr>
            <p:cNvSpPr/>
            <p:nvPr/>
          </p:nvSpPr>
          <p:spPr>
            <a:xfrm>
              <a:off x="6563637" y="5967499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DC0B9007-C434-478A-8675-4DE79B93C0F8}"/>
                </a:ext>
              </a:extLst>
            </p:cNvPr>
            <p:cNvSpPr/>
            <p:nvPr/>
          </p:nvSpPr>
          <p:spPr>
            <a:xfrm>
              <a:off x="6563637" y="6450663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FEBF36AC-19E3-4AF8-9587-86527C2B4AED}"/>
                </a:ext>
              </a:extLst>
            </p:cNvPr>
            <p:cNvSpPr/>
            <p:nvPr/>
          </p:nvSpPr>
          <p:spPr>
            <a:xfrm>
              <a:off x="6024934" y="169591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BE360873-5713-44F9-92B0-AD9AEAE8CD6B}"/>
                </a:ext>
              </a:extLst>
            </p:cNvPr>
            <p:cNvSpPr/>
            <p:nvPr/>
          </p:nvSpPr>
          <p:spPr>
            <a:xfrm>
              <a:off x="6024934" y="652750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B60C51BE-BE2A-4E43-A5CC-5605676EAB46}"/>
                </a:ext>
              </a:extLst>
            </p:cNvPr>
            <p:cNvSpPr/>
            <p:nvPr/>
          </p:nvSpPr>
          <p:spPr>
            <a:xfrm>
              <a:off x="6024934" y="1135909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4215609E-8850-4CA4-88F6-EF9DC1F4FEBD}"/>
                </a:ext>
              </a:extLst>
            </p:cNvPr>
            <p:cNvSpPr/>
            <p:nvPr/>
          </p:nvSpPr>
          <p:spPr>
            <a:xfrm>
              <a:off x="6024934" y="1619068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1D06A7B0-966A-4F74-94AE-B030F9FB12A1}"/>
                </a:ext>
              </a:extLst>
            </p:cNvPr>
            <p:cNvSpPr/>
            <p:nvPr/>
          </p:nvSpPr>
          <p:spPr>
            <a:xfrm>
              <a:off x="6024934" y="2102227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74E06FE9-F8F2-46AA-A8ED-B501577FEA6E}"/>
                </a:ext>
              </a:extLst>
            </p:cNvPr>
            <p:cNvSpPr/>
            <p:nvPr/>
          </p:nvSpPr>
          <p:spPr>
            <a:xfrm>
              <a:off x="6024934" y="2585386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B6BFE7B6-4BC1-4573-96CC-852EC4BC38AC}"/>
                </a:ext>
              </a:extLst>
            </p:cNvPr>
            <p:cNvSpPr/>
            <p:nvPr/>
          </p:nvSpPr>
          <p:spPr>
            <a:xfrm>
              <a:off x="6024934" y="3068545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2D6C003B-956A-4172-9CA6-42B66584DE84}"/>
                </a:ext>
              </a:extLst>
            </p:cNvPr>
            <p:cNvSpPr/>
            <p:nvPr/>
          </p:nvSpPr>
          <p:spPr>
            <a:xfrm>
              <a:off x="6024934" y="3551704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6B317DCB-9AB1-4F9D-BA8B-7763B8C65A0A}"/>
                </a:ext>
              </a:extLst>
            </p:cNvPr>
            <p:cNvSpPr/>
            <p:nvPr/>
          </p:nvSpPr>
          <p:spPr>
            <a:xfrm>
              <a:off x="6024934" y="4034863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5D1563EA-7CC5-45AD-868C-76FFFC1C8C5E}"/>
                </a:ext>
              </a:extLst>
            </p:cNvPr>
            <p:cNvSpPr/>
            <p:nvPr/>
          </p:nvSpPr>
          <p:spPr>
            <a:xfrm>
              <a:off x="6024934" y="4518022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A7EA62E5-7A3F-4B40-A3DA-DFC9A77115E0}"/>
                </a:ext>
              </a:extLst>
            </p:cNvPr>
            <p:cNvSpPr/>
            <p:nvPr/>
          </p:nvSpPr>
          <p:spPr>
            <a:xfrm>
              <a:off x="6024934" y="5001181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0FCBF233-5526-40F3-8801-6AA4A8C69692}"/>
                </a:ext>
              </a:extLst>
            </p:cNvPr>
            <p:cNvSpPr/>
            <p:nvPr/>
          </p:nvSpPr>
          <p:spPr>
            <a:xfrm>
              <a:off x="6024934" y="5484340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B7F956C3-20E8-44A8-8660-829A4E67309F}"/>
                </a:ext>
              </a:extLst>
            </p:cNvPr>
            <p:cNvSpPr/>
            <p:nvPr/>
          </p:nvSpPr>
          <p:spPr>
            <a:xfrm>
              <a:off x="6024934" y="5967499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DFBEC22B-CA75-414A-9121-E437FCB6023C}"/>
                </a:ext>
              </a:extLst>
            </p:cNvPr>
            <p:cNvSpPr/>
            <p:nvPr/>
          </p:nvSpPr>
          <p:spPr>
            <a:xfrm>
              <a:off x="6024934" y="6450663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3A5B9712-246B-4F4C-87FE-FEE03355642F}"/>
                </a:ext>
              </a:extLst>
            </p:cNvPr>
            <p:cNvSpPr/>
            <p:nvPr/>
          </p:nvSpPr>
          <p:spPr>
            <a:xfrm>
              <a:off x="5486231" y="169591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C3298E9A-97D9-45C2-9284-A384F3999DA9}"/>
                </a:ext>
              </a:extLst>
            </p:cNvPr>
            <p:cNvSpPr/>
            <p:nvPr/>
          </p:nvSpPr>
          <p:spPr>
            <a:xfrm>
              <a:off x="5486231" y="652750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C746C3C2-7EF9-4F8C-8531-F4BDDBEDEA29}"/>
                </a:ext>
              </a:extLst>
            </p:cNvPr>
            <p:cNvSpPr/>
            <p:nvPr/>
          </p:nvSpPr>
          <p:spPr>
            <a:xfrm>
              <a:off x="5486231" y="1135909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A8A0F454-1287-42CD-A4EE-B75EA6AF1642}"/>
                </a:ext>
              </a:extLst>
            </p:cNvPr>
            <p:cNvSpPr/>
            <p:nvPr/>
          </p:nvSpPr>
          <p:spPr>
            <a:xfrm>
              <a:off x="5486231" y="1619068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B64878F5-AF8F-467B-A27A-6D746C031D0C}"/>
                </a:ext>
              </a:extLst>
            </p:cNvPr>
            <p:cNvSpPr/>
            <p:nvPr/>
          </p:nvSpPr>
          <p:spPr>
            <a:xfrm>
              <a:off x="5486231" y="2102227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99B8046E-15E3-47A3-BD5F-E20BFB978A0C}"/>
                </a:ext>
              </a:extLst>
            </p:cNvPr>
            <p:cNvSpPr/>
            <p:nvPr/>
          </p:nvSpPr>
          <p:spPr>
            <a:xfrm>
              <a:off x="5486231" y="2585386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61505891-2099-41CB-9C3A-FC268A8D3C7B}"/>
                </a:ext>
              </a:extLst>
            </p:cNvPr>
            <p:cNvSpPr/>
            <p:nvPr/>
          </p:nvSpPr>
          <p:spPr>
            <a:xfrm>
              <a:off x="5486231" y="3068545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1D550E3B-A2D8-49C6-9356-4CFCD843CDA6}"/>
                </a:ext>
              </a:extLst>
            </p:cNvPr>
            <p:cNvSpPr/>
            <p:nvPr/>
          </p:nvSpPr>
          <p:spPr>
            <a:xfrm>
              <a:off x="5486231" y="3551704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176DDAA9-A8A2-4896-8DD7-819C0686DCBB}"/>
                </a:ext>
              </a:extLst>
            </p:cNvPr>
            <p:cNvSpPr/>
            <p:nvPr/>
          </p:nvSpPr>
          <p:spPr>
            <a:xfrm>
              <a:off x="5486231" y="4034863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5CFE883D-55E1-4D7A-B669-05C63038CF7D}"/>
                </a:ext>
              </a:extLst>
            </p:cNvPr>
            <p:cNvSpPr/>
            <p:nvPr/>
          </p:nvSpPr>
          <p:spPr>
            <a:xfrm>
              <a:off x="5486231" y="4518022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CB3B4A1B-289C-42ED-8237-00C8A8634927}"/>
                </a:ext>
              </a:extLst>
            </p:cNvPr>
            <p:cNvSpPr/>
            <p:nvPr/>
          </p:nvSpPr>
          <p:spPr>
            <a:xfrm>
              <a:off x="5486231" y="5001181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9F379ED2-841D-47E5-B51E-2F5DCC4CD7EA}"/>
                </a:ext>
              </a:extLst>
            </p:cNvPr>
            <p:cNvSpPr/>
            <p:nvPr/>
          </p:nvSpPr>
          <p:spPr>
            <a:xfrm>
              <a:off x="5486231" y="5484340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52768272-E350-47E2-A1B3-9D65055E4BB3}"/>
                </a:ext>
              </a:extLst>
            </p:cNvPr>
            <p:cNvSpPr/>
            <p:nvPr/>
          </p:nvSpPr>
          <p:spPr>
            <a:xfrm>
              <a:off x="5486231" y="5967499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F4300B91-62B0-435B-8103-8C0268285663}"/>
                </a:ext>
              </a:extLst>
            </p:cNvPr>
            <p:cNvSpPr/>
            <p:nvPr/>
          </p:nvSpPr>
          <p:spPr>
            <a:xfrm>
              <a:off x="5486231" y="6450663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F99816EF-93CE-4756-ADD7-07D503921862}"/>
                </a:ext>
              </a:extLst>
            </p:cNvPr>
            <p:cNvSpPr/>
            <p:nvPr/>
          </p:nvSpPr>
          <p:spPr>
            <a:xfrm>
              <a:off x="4947528" y="169591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EBD25DC2-4864-42CF-A798-40C3FF3C4C0C}"/>
                </a:ext>
              </a:extLst>
            </p:cNvPr>
            <p:cNvSpPr/>
            <p:nvPr/>
          </p:nvSpPr>
          <p:spPr>
            <a:xfrm>
              <a:off x="4947528" y="652750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53AB5BC4-76F1-4FD0-BE57-CD814F1049A1}"/>
                </a:ext>
              </a:extLst>
            </p:cNvPr>
            <p:cNvSpPr/>
            <p:nvPr/>
          </p:nvSpPr>
          <p:spPr>
            <a:xfrm>
              <a:off x="4947528" y="1135909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CA5F0B38-C2E5-4230-8919-7F63A23AD0F3}"/>
                </a:ext>
              </a:extLst>
            </p:cNvPr>
            <p:cNvSpPr/>
            <p:nvPr/>
          </p:nvSpPr>
          <p:spPr>
            <a:xfrm>
              <a:off x="4947528" y="1619068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FED19602-83F8-4579-A6B8-B6B123AF8645}"/>
                </a:ext>
              </a:extLst>
            </p:cNvPr>
            <p:cNvSpPr/>
            <p:nvPr/>
          </p:nvSpPr>
          <p:spPr>
            <a:xfrm>
              <a:off x="4947528" y="2102227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5A9891A4-75AF-43C5-8FE9-7178C1B7A425}"/>
                </a:ext>
              </a:extLst>
            </p:cNvPr>
            <p:cNvSpPr/>
            <p:nvPr/>
          </p:nvSpPr>
          <p:spPr>
            <a:xfrm>
              <a:off x="4947528" y="2585386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6ABFB935-1DD9-4D13-AD76-16B738131F51}"/>
                </a:ext>
              </a:extLst>
            </p:cNvPr>
            <p:cNvSpPr/>
            <p:nvPr/>
          </p:nvSpPr>
          <p:spPr>
            <a:xfrm>
              <a:off x="4947528" y="3068545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153A6F95-6DC7-4F18-A2C6-80CF3D181135}"/>
                </a:ext>
              </a:extLst>
            </p:cNvPr>
            <p:cNvSpPr/>
            <p:nvPr/>
          </p:nvSpPr>
          <p:spPr>
            <a:xfrm>
              <a:off x="4947528" y="3551704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CB7219FD-03ED-45DD-AF31-1CD03EB56DC1}"/>
                </a:ext>
              </a:extLst>
            </p:cNvPr>
            <p:cNvSpPr/>
            <p:nvPr/>
          </p:nvSpPr>
          <p:spPr>
            <a:xfrm>
              <a:off x="4947528" y="4034863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6D820EDB-6777-4D29-8E57-F19B204693BD}"/>
                </a:ext>
              </a:extLst>
            </p:cNvPr>
            <p:cNvSpPr/>
            <p:nvPr/>
          </p:nvSpPr>
          <p:spPr>
            <a:xfrm>
              <a:off x="4947528" y="4518022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405E0DA8-C73B-4BEE-B819-9A866E244936}"/>
                </a:ext>
              </a:extLst>
            </p:cNvPr>
            <p:cNvSpPr/>
            <p:nvPr/>
          </p:nvSpPr>
          <p:spPr>
            <a:xfrm>
              <a:off x="4947528" y="5001181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D1034345-EFED-4237-B4E6-3E180EC4BF57}"/>
                </a:ext>
              </a:extLst>
            </p:cNvPr>
            <p:cNvSpPr/>
            <p:nvPr/>
          </p:nvSpPr>
          <p:spPr>
            <a:xfrm>
              <a:off x="4947528" y="5484340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AE92C7A5-BEA4-4DE4-B134-1A03DAE6B7EA}"/>
                </a:ext>
              </a:extLst>
            </p:cNvPr>
            <p:cNvSpPr/>
            <p:nvPr/>
          </p:nvSpPr>
          <p:spPr>
            <a:xfrm>
              <a:off x="4947528" y="5967499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587CACF2-F3FE-4DF5-B75D-9184C658B1CC}"/>
                </a:ext>
              </a:extLst>
            </p:cNvPr>
            <p:cNvSpPr/>
            <p:nvPr/>
          </p:nvSpPr>
          <p:spPr>
            <a:xfrm>
              <a:off x="4947528" y="6450663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</p:grpSp>
      <p:sp>
        <p:nvSpPr>
          <p:cNvPr id="398" name="Flowchart: Process 397">
            <a:extLst>
              <a:ext uri="{FF2B5EF4-FFF2-40B4-BE49-F238E27FC236}">
                <a16:creationId xmlns:a16="http://schemas.microsoft.com/office/drawing/2014/main" id="{EA77BB26-E002-49B1-B782-9E4734F3532C}"/>
              </a:ext>
            </a:extLst>
          </p:cNvPr>
          <p:cNvSpPr/>
          <p:nvPr/>
        </p:nvSpPr>
        <p:spPr bwMode="auto">
          <a:xfrm>
            <a:off x="4342434" y="31350"/>
            <a:ext cx="5775327" cy="6857027"/>
          </a:xfrm>
          <a:prstGeom prst="flowChartProcess">
            <a:avLst/>
          </a:prstGeom>
          <a:gradFill flip="none" rotWithShape="1">
            <a:gsLst>
              <a:gs pos="0">
                <a:srgbClr val="0F78D4">
                  <a:alpha val="0"/>
                </a:srgbClr>
              </a:gs>
              <a:gs pos="100000">
                <a:srgbClr val="0F78D4"/>
              </a:gs>
            </a:gsLst>
            <a:lin ang="10800000" scaled="1"/>
            <a:tileRect/>
          </a:gra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353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01" name="TextBox 400">
            <a:extLst>
              <a:ext uri="{FF2B5EF4-FFF2-40B4-BE49-F238E27FC236}">
                <a16:creationId xmlns:a16="http://schemas.microsoft.com/office/drawing/2014/main" id="{EAAC8B82-27F8-44E2-BE9C-5A2B60376E68}"/>
              </a:ext>
            </a:extLst>
          </p:cNvPr>
          <p:cNvSpPr txBox="1"/>
          <p:nvPr/>
        </p:nvSpPr>
        <p:spPr>
          <a:xfrm>
            <a:off x="10513765" y="6482819"/>
            <a:ext cx="1609810" cy="316812"/>
          </a:xfrm>
          <a:prstGeom prst="rect">
            <a:avLst/>
          </a:prstGeom>
          <a:noFill/>
        </p:spPr>
        <p:txBody>
          <a:bodyPr wrap="square" lIns="89642" tIns="89642" rIns="89642" bIns="89642" rtlCol="0">
            <a:spAutoFit/>
          </a:bodyPr>
          <a:lstStyle/>
          <a:p>
            <a:pPr algn="r" defTabSz="896386">
              <a:lnSpc>
                <a:spcPct val="90000"/>
              </a:lnSpc>
              <a:spcAft>
                <a:spcPts val="588"/>
              </a:spcAft>
              <a:defRPr/>
            </a:pPr>
            <a:r>
              <a:rPr lang="en-US" sz="980" kern="0" dirty="0">
                <a:solidFill>
                  <a:srgbClr val="FFFFFF">
                    <a:alpha val="50000"/>
                  </a:srgbClr>
                </a:solidFill>
              </a:rPr>
              <a:t>Microsoft Confidential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404A7F-AAF6-570F-594B-1FB47744E128}"/>
              </a:ext>
            </a:extLst>
          </p:cNvPr>
          <p:cNvSpPr txBox="1"/>
          <p:nvPr/>
        </p:nvSpPr>
        <p:spPr>
          <a:xfrm>
            <a:off x="4717065" y="1346084"/>
            <a:ext cx="44913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Topics: 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B42E42C2-40C6-6FE6-DD14-C9A95D9629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7671" y="2021828"/>
            <a:ext cx="6758782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v"/>
              <a:tabLst>
                <a:tab pos="457200" algn="l"/>
              </a:tabLst>
            </a:pPr>
            <a:r>
              <a:rPr lang="en-US" altLang="en-US" sz="2400" dirty="0">
                <a:solidFill>
                  <a:schemeClr val="bg1"/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Observability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v"/>
              <a:tabLst>
                <a:tab pos="457200" algn="l"/>
              </a:tabLst>
            </a:pPr>
            <a:endParaRPr lang="en-US" altLang="en-US" sz="2400" dirty="0">
              <a:solidFill>
                <a:schemeClr val="bg1"/>
              </a:solidFill>
              <a:latin typeface="Segoe UI" panose="020B0502040204020203" pitchFamily="34" charset="0"/>
              <a:ea typeface="Times New Roman" panose="02020603050405020304" pitchFamily="18" charset="0"/>
              <a:cs typeface="Segoe UI" panose="020B0502040204020203" pitchFamily="34" charset="0"/>
            </a:endParaRPr>
          </a:p>
          <a:p>
            <a:pPr marL="800100" lvl="1" indent="-342900">
              <a:buFont typeface="Wingdings" pitchFamily="2" charset="2"/>
              <a:buChar char="v"/>
            </a:pPr>
            <a:r>
              <a:rPr lang="en-US" altLang="en-US" sz="2400" dirty="0">
                <a:solidFill>
                  <a:schemeClr val="bg1"/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Readiness </a:t>
            </a:r>
          </a:p>
          <a:p>
            <a:pPr marL="800100" lvl="1" indent="-342900">
              <a:buFont typeface="Wingdings" pitchFamily="2" charset="2"/>
              <a:buChar char="v"/>
            </a:pPr>
            <a:r>
              <a:rPr lang="en-US" altLang="en-US" sz="2400" dirty="0">
                <a:solidFill>
                  <a:schemeClr val="bg1"/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Liveness Probes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9C708D-E8A6-F941-7C58-FE8B727B2E96}"/>
              </a:ext>
            </a:extLst>
          </p:cNvPr>
          <p:cNvSpPr txBox="1"/>
          <p:nvPr/>
        </p:nvSpPr>
        <p:spPr>
          <a:xfrm>
            <a:off x="268406" y="2486464"/>
            <a:ext cx="417572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</a:pPr>
            <a:r>
              <a:rPr lang="en-US" altLang="en-US" sz="2400" dirty="0">
                <a:solidFill>
                  <a:schemeClr val="bg1"/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Observability</a:t>
            </a:r>
          </a:p>
        </p:txBody>
      </p:sp>
    </p:spTree>
    <p:extLst>
      <p:ext uri="{BB962C8B-B14F-4D97-AF65-F5344CB8AC3E}">
        <p14:creationId xmlns:p14="http://schemas.microsoft.com/office/powerpoint/2010/main" val="1364310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1" name="Group 200">
            <a:extLst>
              <a:ext uri="{FF2B5EF4-FFF2-40B4-BE49-F238E27FC236}">
                <a16:creationId xmlns:a16="http://schemas.microsoft.com/office/drawing/2014/main" id="{4ABA8609-9965-4907-931F-31D6C7D08A4E}"/>
              </a:ext>
            </a:extLst>
          </p:cNvPr>
          <p:cNvGrpSpPr/>
          <p:nvPr/>
        </p:nvGrpSpPr>
        <p:grpSpPr>
          <a:xfrm>
            <a:off x="4850271" y="166744"/>
            <a:ext cx="7200275" cy="6524512"/>
            <a:chOff x="4947528" y="169591"/>
            <a:chExt cx="7344656" cy="6655342"/>
          </a:xfrm>
        </p:grpSpPr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71644FCF-EB89-4F25-9D69-5EA93BF0E0CA}"/>
                </a:ext>
              </a:extLst>
            </p:cNvPr>
            <p:cNvSpPr/>
            <p:nvPr/>
          </p:nvSpPr>
          <p:spPr>
            <a:xfrm>
              <a:off x="11950671" y="169591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B42821B4-7941-4017-85DC-9DD183BACF48}"/>
                </a:ext>
              </a:extLst>
            </p:cNvPr>
            <p:cNvSpPr/>
            <p:nvPr/>
          </p:nvSpPr>
          <p:spPr>
            <a:xfrm>
              <a:off x="11950671" y="652750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5B1D0E28-89BC-4693-8C29-F7F2BC3AEBD7}"/>
                </a:ext>
              </a:extLst>
            </p:cNvPr>
            <p:cNvSpPr/>
            <p:nvPr/>
          </p:nvSpPr>
          <p:spPr>
            <a:xfrm>
              <a:off x="11950671" y="1135909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473554F7-2A73-41A5-81BF-0995D840425D}"/>
                </a:ext>
              </a:extLst>
            </p:cNvPr>
            <p:cNvSpPr/>
            <p:nvPr/>
          </p:nvSpPr>
          <p:spPr>
            <a:xfrm>
              <a:off x="11950671" y="1619068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61076891-27F4-4F71-9E03-10424385B5E4}"/>
                </a:ext>
              </a:extLst>
            </p:cNvPr>
            <p:cNvSpPr/>
            <p:nvPr/>
          </p:nvSpPr>
          <p:spPr>
            <a:xfrm>
              <a:off x="11950671" y="2102227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6B64C8C3-76F6-47AA-AED8-11E5E5685AF5}"/>
                </a:ext>
              </a:extLst>
            </p:cNvPr>
            <p:cNvSpPr/>
            <p:nvPr/>
          </p:nvSpPr>
          <p:spPr>
            <a:xfrm>
              <a:off x="11950671" y="2585386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F3CB1034-325B-472F-B0C4-7C02EEA5DC3A}"/>
                </a:ext>
              </a:extLst>
            </p:cNvPr>
            <p:cNvSpPr/>
            <p:nvPr/>
          </p:nvSpPr>
          <p:spPr>
            <a:xfrm>
              <a:off x="11950671" y="3068545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D60C944B-38EC-465A-8BAC-7676FDC87B3C}"/>
                </a:ext>
              </a:extLst>
            </p:cNvPr>
            <p:cNvSpPr/>
            <p:nvPr/>
          </p:nvSpPr>
          <p:spPr>
            <a:xfrm>
              <a:off x="11950671" y="3551704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F5782292-9CD3-4195-88CF-430B6CC418ED}"/>
                </a:ext>
              </a:extLst>
            </p:cNvPr>
            <p:cNvSpPr/>
            <p:nvPr/>
          </p:nvSpPr>
          <p:spPr>
            <a:xfrm>
              <a:off x="11950671" y="4034863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EF3EE1CB-B680-473A-AA6B-FF43096AA205}"/>
                </a:ext>
              </a:extLst>
            </p:cNvPr>
            <p:cNvSpPr/>
            <p:nvPr/>
          </p:nvSpPr>
          <p:spPr>
            <a:xfrm>
              <a:off x="11950671" y="4518022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87657507-C862-4895-967F-6C47735E7DB6}"/>
                </a:ext>
              </a:extLst>
            </p:cNvPr>
            <p:cNvSpPr/>
            <p:nvPr/>
          </p:nvSpPr>
          <p:spPr>
            <a:xfrm>
              <a:off x="11950671" y="5001181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B94EBBCC-B6E6-4F54-82A7-FDB9B98DC996}"/>
                </a:ext>
              </a:extLst>
            </p:cNvPr>
            <p:cNvSpPr/>
            <p:nvPr/>
          </p:nvSpPr>
          <p:spPr>
            <a:xfrm>
              <a:off x="11950671" y="5484340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987EC88D-9F7C-4120-818A-4B1E697EFAAC}"/>
                </a:ext>
              </a:extLst>
            </p:cNvPr>
            <p:cNvSpPr/>
            <p:nvPr/>
          </p:nvSpPr>
          <p:spPr>
            <a:xfrm>
              <a:off x="11950671" y="5967499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AD016FAE-FFD8-482A-A761-BC9E8F618C4E}"/>
                </a:ext>
              </a:extLst>
            </p:cNvPr>
            <p:cNvSpPr/>
            <p:nvPr/>
          </p:nvSpPr>
          <p:spPr>
            <a:xfrm>
              <a:off x="11950671" y="6450663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BA683E12-25BC-44AD-B54C-DAB6B1B692A0}"/>
                </a:ext>
              </a:extLst>
            </p:cNvPr>
            <p:cNvSpPr/>
            <p:nvPr/>
          </p:nvSpPr>
          <p:spPr>
            <a:xfrm>
              <a:off x="11411964" y="169591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7958354E-C7F3-4457-BB6A-60F2100EBB37}"/>
                </a:ext>
              </a:extLst>
            </p:cNvPr>
            <p:cNvSpPr/>
            <p:nvPr/>
          </p:nvSpPr>
          <p:spPr>
            <a:xfrm>
              <a:off x="11411964" y="652750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0E1A8622-A756-43C6-8EE7-F236123B3F51}"/>
                </a:ext>
              </a:extLst>
            </p:cNvPr>
            <p:cNvSpPr/>
            <p:nvPr/>
          </p:nvSpPr>
          <p:spPr>
            <a:xfrm>
              <a:off x="11411964" y="1135909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BF2A5B27-353A-4667-8F48-E56C68B69248}"/>
                </a:ext>
              </a:extLst>
            </p:cNvPr>
            <p:cNvSpPr/>
            <p:nvPr/>
          </p:nvSpPr>
          <p:spPr>
            <a:xfrm>
              <a:off x="11411964" y="1619068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EECFED11-85D1-4B59-A3CC-33CF8DAA469F}"/>
                </a:ext>
              </a:extLst>
            </p:cNvPr>
            <p:cNvSpPr/>
            <p:nvPr/>
          </p:nvSpPr>
          <p:spPr>
            <a:xfrm>
              <a:off x="11411964" y="2102227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F4360CE0-E9C8-44CB-8096-C890441286C7}"/>
                </a:ext>
              </a:extLst>
            </p:cNvPr>
            <p:cNvSpPr/>
            <p:nvPr/>
          </p:nvSpPr>
          <p:spPr>
            <a:xfrm>
              <a:off x="11411964" y="2585386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188D9A5E-4127-4BCB-8987-3D1A618D9FC3}"/>
                </a:ext>
              </a:extLst>
            </p:cNvPr>
            <p:cNvSpPr/>
            <p:nvPr/>
          </p:nvSpPr>
          <p:spPr>
            <a:xfrm>
              <a:off x="11411964" y="3068545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AD206FEC-0AF9-408F-A774-C6F273BCCD73}"/>
                </a:ext>
              </a:extLst>
            </p:cNvPr>
            <p:cNvSpPr/>
            <p:nvPr/>
          </p:nvSpPr>
          <p:spPr>
            <a:xfrm>
              <a:off x="11411964" y="3551704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F9719F40-126B-4276-BC88-313CD67038E4}"/>
                </a:ext>
              </a:extLst>
            </p:cNvPr>
            <p:cNvSpPr/>
            <p:nvPr/>
          </p:nvSpPr>
          <p:spPr>
            <a:xfrm>
              <a:off x="11411964" y="4034863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098A1989-2635-4556-9600-81716A531F8C}"/>
                </a:ext>
              </a:extLst>
            </p:cNvPr>
            <p:cNvSpPr/>
            <p:nvPr/>
          </p:nvSpPr>
          <p:spPr>
            <a:xfrm>
              <a:off x="11411964" y="4518022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BFC65754-738E-4D95-85E2-85C0D8BEA275}"/>
                </a:ext>
              </a:extLst>
            </p:cNvPr>
            <p:cNvSpPr/>
            <p:nvPr/>
          </p:nvSpPr>
          <p:spPr>
            <a:xfrm>
              <a:off x="11411964" y="5001181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2F88866D-6C3F-4455-8C5E-B1DCD7E37855}"/>
                </a:ext>
              </a:extLst>
            </p:cNvPr>
            <p:cNvSpPr/>
            <p:nvPr/>
          </p:nvSpPr>
          <p:spPr>
            <a:xfrm>
              <a:off x="11411964" y="5484340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DF4D6A7D-534A-4C26-8A12-AE15BB874627}"/>
                </a:ext>
              </a:extLst>
            </p:cNvPr>
            <p:cNvSpPr/>
            <p:nvPr/>
          </p:nvSpPr>
          <p:spPr>
            <a:xfrm>
              <a:off x="11411964" y="5967499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6BC0FE94-4C94-4EA7-9EE7-A78282646AE1}"/>
                </a:ext>
              </a:extLst>
            </p:cNvPr>
            <p:cNvSpPr/>
            <p:nvPr/>
          </p:nvSpPr>
          <p:spPr>
            <a:xfrm>
              <a:off x="11411964" y="6450663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8B0182A3-207D-4D68-B64B-B65FDD2CF774}"/>
                </a:ext>
              </a:extLst>
            </p:cNvPr>
            <p:cNvSpPr/>
            <p:nvPr/>
          </p:nvSpPr>
          <p:spPr>
            <a:xfrm>
              <a:off x="10873261" y="169591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A81AC501-CF8E-4494-9E5D-DBDC623374B0}"/>
                </a:ext>
              </a:extLst>
            </p:cNvPr>
            <p:cNvSpPr/>
            <p:nvPr/>
          </p:nvSpPr>
          <p:spPr>
            <a:xfrm>
              <a:off x="10873261" y="652750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F44E0B22-7E5C-4ED1-9502-658138E0F713}"/>
                </a:ext>
              </a:extLst>
            </p:cNvPr>
            <p:cNvSpPr/>
            <p:nvPr/>
          </p:nvSpPr>
          <p:spPr>
            <a:xfrm>
              <a:off x="10873261" y="1135909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1C3A2604-E77E-41C4-960C-BFE89792C922}"/>
                </a:ext>
              </a:extLst>
            </p:cNvPr>
            <p:cNvSpPr/>
            <p:nvPr/>
          </p:nvSpPr>
          <p:spPr>
            <a:xfrm>
              <a:off x="10873261" y="1619068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BD40337C-2EF5-4A61-9D98-14DB5F77213B}"/>
                </a:ext>
              </a:extLst>
            </p:cNvPr>
            <p:cNvSpPr/>
            <p:nvPr/>
          </p:nvSpPr>
          <p:spPr>
            <a:xfrm>
              <a:off x="10873261" y="2102227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FDC342CB-5872-4E56-A49D-07D6F8C3769C}"/>
                </a:ext>
              </a:extLst>
            </p:cNvPr>
            <p:cNvSpPr/>
            <p:nvPr/>
          </p:nvSpPr>
          <p:spPr>
            <a:xfrm>
              <a:off x="10873261" y="2585386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2ABAF7E5-CE88-441B-9402-ACC0A63ECF36}"/>
                </a:ext>
              </a:extLst>
            </p:cNvPr>
            <p:cNvSpPr/>
            <p:nvPr/>
          </p:nvSpPr>
          <p:spPr>
            <a:xfrm>
              <a:off x="10873261" y="3068545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028F3060-2F90-49CB-9876-D6B71F942031}"/>
                </a:ext>
              </a:extLst>
            </p:cNvPr>
            <p:cNvSpPr/>
            <p:nvPr/>
          </p:nvSpPr>
          <p:spPr>
            <a:xfrm>
              <a:off x="10873261" y="3551704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468AEE19-23AA-4A4B-B369-B70E459D8B9D}"/>
                </a:ext>
              </a:extLst>
            </p:cNvPr>
            <p:cNvSpPr/>
            <p:nvPr/>
          </p:nvSpPr>
          <p:spPr>
            <a:xfrm>
              <a:off x="10873261" y="4034863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B4D424F6-1868-4F2E-9B75-34F3E1AA37F1}"/>
                </a:ext>
              </a:extLst>
            </p:cNvPr>
            <p:cNvSpPr/>
            <p:nvPr/>
          </p:nvSpPr>
          <p:spPr>
            <a:xfrm>
              <a:off x="10873261" y="4518022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C6DE2179-CB4C-4F6B-9389-4A23DC963F2D}"/>
                </a:ext>
              </a:extLst>
            </p:cNvPr>
            <p:cNvSpPr/>
            <p:nvPr/>
          </p:nvSpPr>
          <p:spPr>
            <a:xfrm>
              <a:off x="10873261" y="5001181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3430BD9B-30A3-4CBC-BA76-CAD7BC1FFC01}"/>
                </a:ext>
              </a:extLst>
            </p:cNvPr>
            <p:cNvSpPr/>
            <p:nvPr/>
          </p:nvSpPr>
          <p:spPr>
            <a:xfrm>
              <a:off x="10873261" y="5484340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C87D5E35-CA80-4764-9BD2-B1FDBDAAC2B4}"/>
                </a:ext>
              </a:extLst>
            </p:cNvPr>
            <p:cNvSpPr/>
            <p:nvPr/>
          </p:nvSpPr>
          <p:spPr>
            <a:xfrm>
              <a:off x="10873261" y="5967499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AF4842E3-A67F-4C39-9B4D-9688F283AE39}"/>
                </a:ext>
              </a:extLst>
            </p:cNvPr>
            <p:cNvSpPr/>
            <p:nvPr/>
          </p:nvSpPr>
          <p:spPr>
            <a:xfrm>
              <a:off x="10873261" y="6450663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D17440D7-9AFA-4636-8838-D8AED7187D24}"/>
                </a:ext>
              </a:extLst>
            </p:cNvPr>
            <p:cNvSpPr/>
            <p:nvPr/>
          </p:nvSpPr>
          <p:spPr>
            <a:xfrm>
              <a:off x="10334558" y="169591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7D5F9897-AA90-4B0B-98F1-A1620AC0EDCF}"/>
                </a:ext>
              </a:extLst>
            </p:cNvPr>
            <p:cNvSpPr/>
            <p:nvPr/>
          </p:nvSpPr>
          <p:spPr>
            <a:xfrm>
              <a:off x="10334558" y="652750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1D331726-8F1F-4226-9145-96D928F12D1A}"/>
                </a:ext>
              </a:extLst>
            </p:cNvPr>
            <p:cNvSpPr/>
            <p:nvPr/>
          </p:nvSpPr>
          <p:spPr>
            <a:xfrm>
              <a:off x="10334558" y="1135909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7F1712C3-4B43-401E-8CF0-1130AA60FA76}"/>
                </a:ext>
              </a:extLst>
            </p:cNvPr>
            <p:cNvSpPr/>
            <p:nvPr/>
          </p:nvSpPr>
          <p:spPr>
            <a:xfrm>
              <a:off x="10334558" y="1619068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A11CB24D-8C81-486F-B445-CF9B31468265}"/>
                </a:ext>
              </a:extLst>
            </p:cNvPr>
            <p:cNvSpPr/>
            <p:nvPr/>
          </p:nvSpPr>
          <p:spPr>
            <a:xfrm>
              <a:off x="10334558" y="2102227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4951D70F-8F4A-4C61-9DC8-CAAEB938C1B4}"/>
                </a:ext>
              </a:extLst>
            </p:cNvPr>
            <p:cNvSpPr/>
            <p:nvPr/>
          </p:nvSpPr>
          <p:spPr>
            <a:xfrm>
              <a:off x="10334558" y="2585386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DF9EA9E9-7264-46A6-9E07-D5F3DFECC75D}"/>
                </a:ext>
              </a:extLst>
            </p:cNvPr>
            <p:cNvSpPr/>
            <p:nvPr/>
          </p:nvSpPr>
          <p:spPr>
            <a:xfrm>
              <a:off x="10334558" y="3068545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4C9FF482-A0FD-468E-8514-4A9BC95BABF5}"/>
                </a:ext>
              </a:extLst>
            </p:cNvPr>
            <p:cNvSpPr/>
            <p:nvPr/>
          </p:nvSpPr>
          <p:spPr>
            <a:xfrm>
              <a:off x="10334558" y="3551704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41070439-F568-4B6B-B1EB-3CE0346AB3E2}"/>
                </a:ext>
              </a:extLst>
            </p:cNvPr>
            <p:cNvSpPr/>
            <p:nvPr/>
          </p:nvSpPr>
          <p:spPr>
            <a:xfrm>
              <a:off x="10334558" y="4034863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1C97AA48-8B06-4EF8-BFD5-E454DC7D0F46}"/>
                </a:ext>
              </a:extLst>
            </p:cNvPr>
            <p:cNvSpPr/>
            <p:nvPr/>
          </p:nvSpPr>
          <p:spPr>
            <a:xfrm>
              <a:off x="10334558" y="4518022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A8DC17C8-D2F7-46E3-83D4-7B980A37AE6F}"/>
                </a:ext>
              </a:extLst>
            </p:cNvPr>
            <p:cNvSpPr/>
            <p:nvPr/>
          </p:nvSpPr>
          <p:spPr>
            <a:xfrm>
              <a:off x="10334558" y="5001181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B824C003-C042-425A-B9BE-1D2043DA8A71}"/>
                </a:ext>
              </a:extLst>
            </p:cNvPr>
            <p:cNvSpPr/>
            <p:nvPr/>
          </p:nvSpPr>
          <p:spPr>
            <a:xfrm>
              <a:off x="10334558" y="5484340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6034618D-D69F-4F9D-BE7E-51B6C9D10EA1}"/>
                </a:ext>
              </a:extLst>
            </p:cNvPr>
            <p:cNvSpPr/>
            <p:nvPr/>
          </p:nvSpPr>
          <p:spPr>
            <a:xfrm>
              <a:off x="10334558" y="5967499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1B54237A-FF46-4AD3-B1BF-498DC8A57B93}"/>
                </a:ext>
              </a:extLst>
            </p:cNvPr>
            <p:cNvSpPr/>
            <p:nvPr/>
          </p:nvSpPr>
          <p:spPr>
            <a:xfrm>
              <a:off x="10334558" y="6450663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41C78C6D-0A7D-4E41-A78B-B136E401F0E7}"/>
                </a:ext>
              </a:extLst>
            </p:cNvPr>
            <p:cNvSpPr/>
            <p:nvPr/>
          </p:nvSpPr>
          <p:spPr>
            <a:xfrm>
              <a:off x="9795855" y="169591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0DB06738-D800-4818-B419-4BBE5D5BEEAF}"/>
                </a:ext>
              </a:extLst>
            </p:cNvPr>
            <p:cNvSpPr/>
            <p:nvPr/>
          </p:nvSpPr>
          <p:spPr>
            <a:xfrm>
              <a:off x="9795855" y="652750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094D7B3C-C7A4-4DA9-BC1D-2CEAB8A5AA54}"/>
                </a:ext>
              </a:extLst>
            </p:cNvPr>
            <p:cNvSpPr/>
            <p:nvPr/>
          </p:nvSpPr>
          <p:spPr>
            <a:xfrm>
              <a:off x="9795855" y="1135909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0CDF3912-72B7-4744-BBBD-308D1D3FCE2C}"/>
                </a:ext>
              </a:extLst>
            </p:cNvPr>
            <p:cNvSpPr/>
            <p:nvPr/>
          </p:nvSpPr>
          <p:spPr>
            <a:xfrm>
              <a:off x="9795855" y="1619068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74F9AA98-E351-48CA-ABD5-13872C9F346E}"/>
                </a:ext>
              </a:extLst>
            </p:cNvPr>
            <p:cNvSpPr/>
            <p:nvPr/>
          </p:nvSpPr>
          <p:spPr>
            <a:xfrm>
              <a:off x="9795855" y="2102227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E8D98F0F-8A53-4F37-A695-21683059CD24}"/>
                </a:ext>
              </a:extLst>
            </p:cNvPr>
            <p:cNvSpPr/>
            <p:nvPr/>
          </p:nvSpPr>
          <p:spPr>
            <a:xfrm>
              <a:off x="9795855" y="2585386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BD3E6B4A-A10C-4F2C-8B4E-D9149DB35289}"/>
                </a:ext>
              </a:extLst>
            </p:cNvPr>
            <p:cNvSpPr/>
            <p:nvPr/>
          </p:nvSpPr>
          <p:spPr>
            <a:xfrm>
              <a:off x="9795855" y="3068545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1C7DC6C8-263D-48DB-8F25-884B96A40919}"/>
                </a:ext>
              </a:extLst>
            </p:cNvPr>
            <p:cNvSpPr/>
            <p:nvPr/>
          </p:nvSpPr>
          <p:spPr>
            <a:xfrm>
              <a:off x="9795855" y="3551704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03192624-6299-48BD-8B4B-6E80CDDCF46E}"/>
                </a:ext>
              </a:extLst>
            </p:cNvPr>
            <p:cNvSpPr/>
            <p:nvPr/>
          </p:nvSpPr>
          <p:spPr>
            <a:xfrm>
              <a:off x="9795855" y="4034863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7BE6C1CE-5973-4760-B910-CB5904935438}"/>
                </a:ext>
              </a:extLst>
            </p:cNvPr>
            <p:cNvSpPr/>
            <p:nvPr/>
          </p:nvSpPr>
          <p:spPr>
            <a:xfrm>
              <a:off x="9795855" y="4518022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828CC8F5-503D-4CC0-AD07-5454196C395B}"/>
                </a:ext>
              </a:extLst>
            </p:cNvPr>
            <p:cNvSpPr/>
            <p:nvPr/>
          </p:nvSpPr>
          <p:spPr>
            <a:xfrm>
              <a:off x="9795855" y="5001181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EB90BFB9-72A5-4AD7-B4BE-6D442F8FF29B}"/>
                </a:ext>
              </a:extLst>
            </p:cNvPr>
            <p:cNvSpPr/>
            <p:nvPr/>
          </p:nvSpPr>
          <p:spPr>
            <a:xfrm>
              <a:off x="9795855" y="5484340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78A8DFD1-3524-4886-A1B8-2D6D6FA07956}"/>
                </a:ext>
              </a:extLst>
            </p:cNvPr>
            <p:cNvSpPr/>
            <p:nvPr/>
          </p:nvSpPr>
          <p:spPr>
            <a:xfrm>
              <a:off x="9795855" y="5967499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04C1430B-8CD8-40D0-A6D6-BC456BC95A59}"/>
                </a:ext>
              </a:extLst>
            </p:cNvPr>
            <p:cNvSpPr/>
            <p:nvPr/>
          </p:nvSpPr>
          <p:spPr>
            <a:xfrm>
              <a:off x="9795855" y="6450663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72F5B4E9-C79B-4274-B4C6-EA42935FB01D}"/>
                </a:ext>
              </a:extLst>
            </p:cNvPr>
            <p:cNvSpPr/>
            <p:nvPr/>
          </p:nvSpPr>
          <p:spPr>
            <a:xfrm>
              <a:off x="9257152" y="169591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74AB1383-A016-4BBA-A205-FFEA1093313E}"/>
                </a:ext>
              </a:extLst>
            </p:cNvPr>
            <p:cNvSpPr/>
            <p:nvPr/>
          </p:nvSpPr>
          <p:spPr>
            <a:xfrm>
              <a:off x="9257152" y="652750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C04E833A-9E9A-4DCD-8010-0323A2E1A909}"/>
                </a:ext>
              </a:extLst>
            </p:cNvPr>
            <p:cNvSpPr/>
            <p:nvPr/>
          </p:nvSpPr>
          <p:spPr>
            <a:xfrm>
              <a:off x="9257152" y="1135909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414B2FDB-4E60-44F3-96FF-C7A1DFE71DED}"/>
                </a:ext>
              </a:extLst>
            </p:cNvPr>
            <p:cNvSpPr/>
            <p:nvPr/>
          </p:nvSpPr>
          <p:spPr>
            <a:xfrm>
              <a:off x="9257152" y="1619068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1FDEB3AB-9D0C-4BDD-A081-DBDDBFD2368A}"/>
                </a:ext>
              </a:extLst>
            </p:cNvPr>
            <p:cNvSpPr/>
            <p:nvPr/>
          </p:nvSpPr>
          <p:spPr>
            <a:xfrm>
              <a:off x="9257152" y="2102227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FDF4EAFC-CE1E-4641-B839-1FF9BC871D70}"/>
                </a:ext>
              </a:extLst>
            </p:cNvPr>
            <p:cNvSpPr/>
            <p:nvPr/>
          </p:nvSpPr>
          <p:spPr>
            <a:xfrm>
              <a:off x="9257152" y="2585386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53A515A9-1952-49B6-8F6F-6D0DE80E3EC8}"/>
                </a:ext>
              </a:extLst>
            </p:cNvPr>
            <p:cNvSpPr/>
            <p:nvPr/>
          </p:nvSpPr>
          <p:spPr>
            <a:xfrm>
              <a:off x="9257152" y="3068545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059461D5-8349-47F8-9C2C-45A585BF5A5D}"/>
                </a:ext>
              </a:extLst>
            </p:cNvPr>
            <p:cNvSpPr/>
            <p:nvPr/>
          </p:nvSpPr>
          <p:spPr>
            <a:xfrm>
              <a:off x="9257152" y="3551704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8AFDA0D8-EAB5-4642-8607-9967969BD498}"/>
                </a:ext>
              </a:extLst>
            </p:cNvPr>
            <p:cNvSpPr/>
            <p:nvPr/>
          </p:nvSpPr>
          <p:spPr>
            <a:xfrm>
              <a:off x="9257152" y="4034863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F6161313-E59D-4BE0-A74D-AA4BDFB02E7E}"/>
                </a:ext>
              </a:extLst>
            </p:cNvPr>
            <p:cNvSpPr/>
            <p:nvPr/>
          </p:nvSpPr>
          <p:spPr>
            <a:xfrm>
              <a:off x="9257152" y="4518022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90B50CC3-95BD-4420-B021-BA385C1548C9}"/>
                </a:ext>
              </a:extLst>
            </p:cNvPr>
            <p:cNvSpPr/>
            <p:nvPr/>
          </p:nvSpPr>
          <p:spPr>
            <a:xfrm>
              <a:off x="9257152" y="5001181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0BD423DD-26FC-4ED8-9104-193D1C23C255}"/>
                </a:ext>
              </a:extLst>
            </p:cNvPr>
            <p:cNvSpPr/>
            <p:nvPr/>
          </p:nvSpPr>
          <p:spPr>
            <a:xfrm>
              <a:off x="9257152" y="5484340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CA2F5C41-0089-45AB-9084-7819241C5D97}"/>
                </a:ext>
              </a:extLst>
            </p:cNvPr>
            <p:cNvSpPr/>
            <p:nvPr/>
          </p:nvSpPr>
          <p:spPr>
            <a:xfrm>
              <a:off x="9257152" y="5967499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B98DCC29-4F98-480C-8A9F-03D3D8AEB92B}"/>
                </a:ext>
              </a:extLst>
            </p:cNvPr>
            <p:cNvSpPr/>
            <p:nvPr/>
          </p:nvSpPr>
          <p:spPr>
            <a:xfrm>
              <a:off x="9257152" y="6450663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DD973B95-672E-408C-9FE4-9F342C5C043C}"/>
                </a:ext>
              </a:extLst>
            </p:cNvPr>
            <p:cNvSpPr/>
            <p:nvPr/>
          </p:nvSpPr>
          <p:spPr>
            <a:xfrm>
              <a:off x="8718449" y="169591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29F5B979-14A3-4C3B-B018-660D3684C73D}"/>
                </a:ext>
              </a:extLst>
            </p:cNvPr>
            <p:cNvSpPr/>
            <p:nvPr/>
          </p:nvSpPr>
          <p:spPr>
            <a:xfrm>
              <a:off x="8718449" y="652750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F81B87FA-B72F-45D1-81CC-5F6429CC3F03}"/>
                </a:ext>
              </a:extLst>
            </p:cNvPr>
            <p:cNvSpPr/>
            <p:nvPr/>
          </p:nvSpPr>
          <p:spPr>
            <a:xfrm>
              <a:off x="8718449" y="1135909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A7ED3AF1-CE38-4645-A507-620F95361A41}"/>
                </a:ext>
              </a:extLst>
            </p:cNvPr>
            <p:cNvSpPr/>
            <p:nvPr/>
          </p:nvSpPr>
          <p:spPr>
            <a:xfrm>
              <a:off x="8718449" y="1619068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06836357-22A4-4EE9-B3D2-67663F92C597}"/>
                </a:ext>
              </a:extLst>
            </p:cNvPr>
            <p:cNvSpPr/>
            <p:nvPr/>
          </p:nvSpPr>
          <p:spPr>
            <a:xfrm>
              <a:off x="8718449" y="2102227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768EA4A8-FD51-4D16-810C-73272578BE55}"/>
                </a:ext>
              </a:extLst>
            </p:cNvPr>
            <p:cNvSpPr/>
            <p:nvPr/>
          </p:nvSpPr>
          <p:spPr>
            <a:xfrm>
              <a:off x="8718449" y="2585386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DAA184AE-7375-4421-8C2C-72D5005F78D9}"/>
                </a:ext>
              </a:extLst>
            </p:cNvPr>
            <p:cNvSpPr/>
            <p:nvPr/>
          </p:nvSpPr>
          <p:spPr>
            <a:xfrm>
              <a:off x="8718449" y="3068545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DF857579-69B6-418F-8866-B6D1D415C05C}"/>
                </a:ext>
              </a:extLst>
            </p:cNvPr>
            <p:cNvSpPr/>
            <p:nvPr/>
          </p:nvSpPr>
          <p:spPr>
            <a:xfrm>
              <a:off x="8718449" y="3551704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547D6502-0A9D-428C-93AE-462E64A97233}"/>
                </a:ext>
              </a:extLst>
            </p:cNvPr>
            <p:cNvSpPr/>
            <p:nvPr/>
          </p:nvSpPr>
          <p:spPr>
            <a:xfrm>
              <a:off x="8718449" y="4034863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A1D6479C-6A96-4AF2-B295-C7225678162F}"/>
                </a:ext>
              </a:extLst>
            </p:cNvPr>
            <p:cNvSpPr/>
            <p:nvPr/>
          </p:nvSpPr>
          <p:spPr>
            <a:xfrm>
              <a:off x="8718449" y="4518022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DAECA1BD-3667-4B80-B429-847C048BCA30}"/>
                </a:ext>
              </a:extLst>
            </p:cNvPr>
            <p:cNvSpPr/>
            <p:nvPr/>
          </p:nvSpPr>
          <p:spPr>
            <a:xfrm>
              <a:off x="8718449" y="5001181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23B971A5-219E-40B2-BBA4-786B77F87CE7}"/>
                </a:ext>
              </a:extLst>
            </p:cNvPr>
            <p:cNvSpPr/>
            <p:nvPr/>
          </p:nvSpPr>
          <p:spPr>
            <a:xfrm>
              <a:off x="8718449" y="5484340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99A171C1-3C03-4823-ADC7-E68AFCDD032A}"/>
                </a:ext>
              </a:extLst>
            </p:cNvPr>
            <p:cNvSpPr/>
            <p:nvPr/>
          </p:nvSpPr>
          <p:spPr>
            <a:xfrm>
              <a:off x="8718449" y="5967499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EBE538FB-82CD-4439-B7E2-888EC79327FF}"/>
                </a:ext>
              </a:extLst>
            </p:cNvPr>
            <p:cNvSpPr/>
            <p:nvPr/>
          </p:nvSpPr>
          <p:spPr>
            <a:xfrm>
              <a:off x="8718449" y="6450663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3F5D53D2-9308-4FD3-9CDE-52C55EE1E203}"/>
                </a:ext>
              </a:extLst>
            </p:cNvPr>
            <p:cNvSpPr/>
            <p:nvPr/>
          </p:nvSpPr>
          <p:spPr>
            <a:xfrm>
              <a:off x="8179746" y="169591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04F82B65-5C89-4EC8-9B64-883D3DFF06E8}"/>
                </a:ext>
              </a:extLst>
            </p:cNvPr>
            <p:cNvSpPr/>
            <p:nvPr/>
          </p:nvSpPr>
          <p:spPr>
            <a:xfrm>
              <a:off x="8179746" y="652750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DB883465-DD48-4B6C-A839-2F598503045B}"/>
                </a:ext>
              </a:extLst>
            </p:cNvPr>
            <p:cNvSpPr/>
            <p:nvPr/>
          </p:nvSpPr>
          <p:spPr>
            <a:xfrm>
              <a:off x="8179746" y="1135909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AE70CBCD-5BA7-42C5-B370-1E1BBF149313}"/>
                </a:ext>
              </a:extLst>
            </p:cNvPr>
            <p:cNvSpPr/>
            <p:nvPr/>
          </p:nvSpPr>
          <p:spPr>
            <a:xfrm>
              <a:off x="8179746" y="1619068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91926487-5F3D-47AF-AEFE-B9B6E2EC45AE}"/>
                </a:ext>
              </a:extLst>
            </p:cNvPr>
            <p:cNvSpPr/>
            <p:nvPr/>
          </p:nvSpPr>
          <p:spPr>
            <a:xfrm>
              <a:off x="8179746" y="2102227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BB24F305-768A-4831-83C4-F60929A26098}"/>
                </a:ext>
              </a:extLst>
            </p:cNvPr>
            <p:cNvSpPr/>
            <p:nvPr/>
          </p:nvSpPr>
          <p:spPr>
            <a:xfrm>
              <a:off x="8179746" y="2585386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2444C9C0-E175-46B5-AFB8-DAAAD278E80F}"/>
                </a:ext>
              </a:extLst>
            </p:cNvPr>
            <p:cNvSpPr/>
            <p:nvPr/>
          </p:nvSpPr>
          <p:spPr>
            <a:xfrm>
              <a:off x="8179746" y="3068545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6C839B49-4E06-48A6-B35A-89FBCB90719F}"/>
                </a:ext>
              </a:extLst>
            </p:cNvPr>
            <p:cNvSpPr/>
            <p:nvPr/>
          </p:nvSpPr>
          <p:spPr>
            <a:xfrm>
              <a:off x="8179746" y="3551704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7ADFCDEB-18F8-4C24-878E-AC2F8D12AAE2}"/>
                </a:ext>
              </a:extLst>
            </p:cNvPr>
            <p:cNvSpPr/>
            <p:nvPr/>
          </p:nvSpPr>
          <p:spPr>
            <a:xfrm>
              <a:off x="8179746" y="4034863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299D19FA-ED15-49AA-AB17-4D48C795A9E5}"/>
                </a:ext>
              </a:extLst>
            </p:cNvPr>
            <p:cNvSpPr/>
            <p:nvPr/>
          </p:nvSpPr>
          <p:spPr>
            <a:xfrm>
              <a:off x="8179746" y="4518022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680884B4-D301-43BB-9EE6-6DADD6F73457}"/>
                </a:ext>
              </a:extLst>
            </p:cNvPr>
            <p:cNvSpPr/>
            <p:nvPr/>
          </p:nvSpPr>
          <p:spPr>
            <a:xfrm>
              <a:off x="8179746" y="5001181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CB70FE5E-06F2-4B7B-98AD-14A5F11CD729}"/>
                </a:ext>
              </a:extLst>
            </p:cNvPr>
            <p:cNvSpPr/>
            <p:nvPr/>
          </p:nvSpPr>
          <p:spPr>
            <a:xfrm>
              <a:off x="8179746" y="5484340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E692BF58-02C3-44C0-82A6-23515E9D609A}"/>
                </a:ext>
              </a:extLst>
            </p:cNvPr>
            <p:cNvSpPr/>
            <p:nvPr/>
          </p:nvSpPr>
          <p:spPr>
            <a:xfrm>
              <a:off x="8179746" y="5967499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2E957E55-87E0-4E88-9335-70995EA9F293}"/>
                </a:ext>
              </a:extLst>
            </p:cNvPr>
            <p:cNvSpPr/>
            <p:nvPr/>
          </p:nvSpPr>
          <p:spPr>
            <a:xfrm>
              <a:off x="8179746" y="6450663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0C406CD6-A319-44AD-B85D-FC6585699728}"/>
                </a:ext>
              </a:extLst>
            </p:cNvPr>
            <p:cNvSpPr/>
            <p:nvPr/>
          </p:nvSpPr>
          <p:spPr>
            <a:xfrm>
              <a:off x="7641043" y="169591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F29EA322-05B3-442A-8357-49B58D477F19}"/>
                </a:ext>
              </a:extLst>
            </p:cNvPr>
            <p:cNvSpPr/>
            <p:nvPr/>
          </p:nvSpPr>
          <p:spPr>
            <a:xfrm>
              <a:off x="7641043" y="652750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EE163FA1-1662-4963-98DC-E0CC1E15D644}"/>
                </a:ext>
              </a:extLst>
            </p:cNvPr>
            <p:cNvSpPr/>
            <p:nvPr/>
          </p:nvSpPr>
          <p:spPr>
            <a:xfrm>
              <a:off x="7641043" y="1135909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5E3AF7B3-DAC0-4D19-82E8-9AECA1ACED60}"/>
                </a:ext>
              </a:extLst>
            </p:cNvPr>
            <p:cNvSpPr/>
            <p:nvPr/>
          </p:nvSpPr>
          <p:spPr>
            <a:xfrm>
              <a:off x="7641043" y="1619068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5352ACBB-BEE0-4D8A-9665-5291F3EC1D54}"/>
                </a:ext>
              </a:extLst>
            </p:cNvPr>
            <p:cNvSpPr/>
            <p:nvPr/>
          </p:nvSpPr>
          <p:spPr>
            <a:xfrm>
              <a:off x="7641043" y="2102227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52C8A7E7-77CE-41EB-BB3D-ABB324DCE1C3}"/>
                </a:ext>
              </a:extLst>
            </p:cNvPr>
            <p:cNvSpPr/>
            <p:nvPr/>
          </p:nvSpPr>
          <p:spPr>
            <a:xfrm>
              <a:off x="7641043" y="2585386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56167BCB-EB24-40DE-A3C5-9C8CCF0EC6A9}"/>
                </a:ext>
              </a:extLst>
            </p:cNvPr>
            <p:cNvSpPr/>
            <p:nvPr/>
          </p:nvSpPr>
          <p:spPr>
            <a:xfrm>
              <a:off x="7641043" y="3068545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DE0695F4-37FC-4450-B194-0ACF41CC4C6B}"/>
                </a:ext>
              </a:extLst>
            </p:cNvPr>
            <p:cNvSpPr/>
            <p:nvPr/>
          </p:nvSpPr>
          <p:spPr>
            <a:xfrm>
              <a:off x="7641043" y="3551704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E127A8A7-08FA-40AD-98EA-6FF2BF2F8CD0}"/>
                </a:ext>
              </a:extLst>
            </p:cNvPr>
            <p:cNvSpPr/>
            <p:nvPr/>
          </p:nvSpPr>
          <p:spPr>
            <a:xfrm>
              <a:off x="7641043" y="4034863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F810CA94-57EA-4F40-A172-1239618BE564}"/>
                </a:ext>
              </a:extLst>
            </p:cNvPr>
            <p:cNvSpPr/>
            <p:nvPr/>
          </p:nvSpPr>
          <p:spPr>
            <a:xfrm>
              <a:off x="7641043" y="4518022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8AFADE87-6196-4640-8EE6-19D0EB9CBDF8}"/>
                </a:ext>
              </a:extLst>
            </p:cNvPr>
            <p:cNvSpPr/>
            <p:nvPr/>
          </p:nvSpPr>
          <p:spPr>
            <a:xfrm>
              <a:off x="7641043" y="5001181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D40CDD89-528C-4F74-83BB-070522A32DFE}"/>
                </a:ext>
              </a:extLst>
            </p:cNvPr>
            <p:cNvSpPr/>
            <p:nvPr/>
          </p:nvSpPr>
          <p:spPr>
            <a:xfrm>
              <a:off x="7641043" y="5484340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F44F2140-FBC3-47E4-81BB-DD33A0EE984F}"/>
                </a:ext>
              </a:extLst>
            </p:cNvPr>
            <p:cNvSpPr/>
            <p:nvPr/>
          </p:nvSpPr>
          <p:spPr>
            <a:xfrm>
              <a:off x="7641043" y="5967499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4395A9DB-70B3-4294-B825-E0473F714F8D}"/>
                </a:ext>
              </a:extLst>
            </p:cNvPr>
            <p:cNvSpPr/>
            <p:nvPr/>
          </p:nvSpPr>
          <p:spPr>
            <a:xfrm>
              <a:off x="7641043" y="6450663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FF9F3594-2347-4DBA-9D10-B25C6212C660}"/>
                </a:ext>
              </a:extLst>
            </p:cNvPr>
            <p:cNvSpPr/>
            <p:nvPr/>
          </p:nvSpPr>
          <p:spPr>
            <a:xfrm>
              <a:off x="7102340" y="169591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0E6B021B-E131-4B2A-B909-10A6EC861128}"/>
                </a:ext>
              </a:extLst>
            </p:cNvPr>
            <p:cNvSpPr/>
            <p:nvPr/>
          </p:nvSpPr>
          <p:spPr>
            <a:xfrm>
              <a:off x="7102340" y="652750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B2EDD2AD-BCAE-4528-95C7-13E93247E14E}"/>
                </a:ext>
              </a:extLst>
            </p:cNvPr>
            <p:cNvSpPr/>
            <p:nvPr/>
          </p:nvSpPr>
          <p:spPr>
            <a:xfrm>
              <a:off x="7102340" y="1135909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88AC0499-7BD9-4B67-B167-3AE3A76A3290}"/>
                </a:ext>
              </a:extLst>
            </p:cNvPr>
            <p:cNvSpPr/>
            <p:nvPr/>
          </p:nvSpPr>
          <p:spPr>
            <a:xfrm>
              <a:off x="7102340" y="1619068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CC957CF7-954D-44B1-A926-88EBBE7EB8DB}"/>
                </a:ext>
              </a:extLst>
            </p:cNvPr>
            <p:cNvSpPr/>
            <p:nvPr/>
          </p:nvSpPr>
          <p:spPr>
            <a:xfrm>
              <a:off x="7102340" y="2102227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120B6F6F-AAE4-4DA3-949E-35F7CCDA3DB8}"/>
                </a:ext>
              </a:extLst>
            </p:cNvPr>
            <p:cNvSpPr/>
            <p:nvPr/>
          </p:nvSpPr>
          <p:spPr>
            <a:xfrm>
              <a:off x="7102340" y="2585386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55690B9C-DB6F-4982-A094-8A6DB9F55FA5}"/>
                </a:ext>
              </a:extLst>
            </p:cNvPr>
            <p:cNvSpPr/>
            <p:nvPr/>
          </p:nvSpPr>
          <p:spPr>
            <a:xfrm>
              <a:off x="7102340" y="3068545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E572AB0B-BEEF-4948-9B22-07242D632822}"/>
                </a:ext>
              </a:extLst>
            </p:cNvPr>
            <p:cNvSpPr/>
            <p:nvPr/>
          </p:nvSpPr>
          <p:spPr>
            <a:xfrm>
              <a:off x="7102340" y="3551704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A6C9EACE-2BB8-4AEF-AD38-96BC0234F4B6}"/>
                </a:ext>
              </a:extLst>
            </p:cNvPr>
            <p:cNvSpPr/>
            <p:nvPr/>
          </p:nvSpPr>
          <p:spPr>
            <a:xfrm>
              <a:off x="7102340" y="4034863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0D46A274-71DC-42A1-ABFF-BF7D68813CF7}"/>
                </a:ext>
              </a:extLst>
            </p:cNvPr>
            <p:cNvSpPr/>
            <p:nvPr/>
          </p:nvSpPr>
          <p:spPr>
            <a:xfrm>
              <a:off x="7102340" y="4518022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2240E7DF-AE66-466A-A750-DA5E153142FB}"/>
                </a:ext>
              </a:extLst>
            </p:cNvPr>
            <p:cNvSpPr/>
            <p:nvPr/>
          </p:nvSpPr>
          <p:spPr>
            <a:xfrm>
              <a:off x="7102340" y="5001181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E2B8F68A-0590-4E9D-A037-6EF965E57CA5}"/>
                </a:ext>
              </a:extLst>
            </p:cNvPr>
            <p:cNvSpPr/>
            <p:nvPr/>
          </p:nvSpPr>
          <p:spPr>
            <a:xfrm>
              <a:off x="7102340" y="5484340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9E7A568F-3F77-4CCE-9E6C-9210174CF2D5}"/>
                </a:ext>
              </a:extLst>
            </p:cNvPr>
            <p:cNvSpPr/>
            <p:nvPr/>
          </p:nvSpPr>
          <p:spPr>
            <a:xfrm>
              <a:off x="7102340" y="5967499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C456255A-C4D4-4F6F-84E4-84B5AB294B69}"/>
                </a:ext>
              </a:extLst>
            </p:cNvPr>
            <p:cNvSpPr/>
            <p:nvPr/>
          </p:nvSpPr>
          <p:spPr>
            <a:xfrm>
              <a:off x="7102340" y="6450663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C44177B6-BAAE-4859-AAD0-4612DC87EEF8}"/>
                </a:ext>
              </a:extLst>
            </p:cNvPr>
            <p:cNvSpPr/>
            <p:nvPr/>
          </p:nvSpPr>
          <p:spPr>
            <a:xfrm>
              <a:off x="6563637" y="169591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F94EB2AC-9018-4DEF-8B77-1A89273E7EB4}"/>
                </a:ext>
              </a:extLst>
            </p:cNvPr>
            <p:cNvSpPr/>
            <p:nvPr/>
          </p:nvSpPr>
          <p:spPr>
            <a:xfrm>
              <a:off x="6563637" y="652750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EAC74BF1-4049-4AF1-9A59-DB05E5DF8F59}"/>
                </a:ext>
              </a:extLst>
            </p:cNvPr>
            <p:cNvSpPr/>
            <p:nvPr/>
          </p:nvSpPr>
          <p:spPr>
            <a:xfrm>
              <a:off x="6563637" y="1135909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9F3EB921-DAAD-4EDF-AE42-046140CCDA6C}"/>
                </a:ext>
              </a:extLst>
            </p:cNvPr>
            <p:cNvSpPr/>
            <p:nvPr/>
          </p:nvSpPr>
          <p:spPr>
            <a:xfrm>
              <a:off x="6563637" y="1619068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C6FBAF04-BF66-4D8C-8EF8-601C7F2CD855}"/>
                </a:ext>
              </a:extLst>
            </p:cNvPr>
            <p:cNvSpPr/>
            <p:nvPr/>
          </p:nvSpPr>
          <p:spPr>
            <a:xfrm>
              <a:off x="6563637" y="2102227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14CA2923-9EA0-41E0-ABD8-980AAA3BB56F}"/>
                </a:ext>
              </a:extLst>
            </p:cNvPr>
            <p:cNvSpPr/>
            <p:nvPr/>
          </p:nvSpPr>
          <p:spPr>
            <a:xfrm>
              <a:off x="6563637" y="2585386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41203E8E-8A32-450C-B257-F9F383BDFB79}"/>
                </a:ext>
              </a:extLst>
            </p:cNvPr>
            <p:cNvSpPr/>
            <p:nvPr/>
          </p:nvSpPr>
          <p:spPr>
            <a:xfrm>
              <a:off x="6563637" y="3068545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64ED497B-0DBB-42AE-9107-B2988F789C2E}"/>
                </a:ext>
              </a:extLst>
            </p:cNvPr>
            <p:cNvSpPr/>
            <p:nvPr/>
          </p:nvSpPr>
          <p:spPr>
            <a:xfrm>
              <a:off x="6563637" y="3551704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17EE7653-1159-42BD-B898-705CA8E49F3A}"/>
                </a:ext>
              </a:extLst>
            </p:cNvPr>
            <p:cNvSpPr/>
            <p:nvPr/>
          </p:nvSpPr>
          <p:spPr>
            <a:xfrm>
              <a:off x="6563637" y="4034863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A91E353D-A0E6-4737-A01E-37B7E97DAF2B}"/>
                </a:ext>
              </a:extLst>
            </p:cNvPr>
            <p:cNvSpPr/>
            <p:nvPr/>
          </p:nvSpPr>
          <p:spPr>
            <a:xfrm>
              <a:off x="6563637" y="4518022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D128D9C3-A8A1-4AA8-9C3F-0006DE7693C7}"/>
                </a:ext>
              </a:extLst>
            </p:cNvPr>
            <p:cNvSpPr/>
            <p:nvPr/>
          </p:nvSpPr>
          <p:spPr>
            <a:xfrm>
              <a:off x="6563637" y="5001181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338B80DD-0134-4E47-BBC1-A6ED45AD23AE}"/>
                </a:ext>
              </a:extLst>
            </p:cNvPr>
            <p:cNvSpPr/>
            <p:nvPr/>
          </p:nvSpPr>
          <p:spPr>
            <a:xfrm>
              <a:off x="6563637" y="5484340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70A40B82-66F4-4590-8160-2F77EFFE1459}"/>
                </a:ext>
              </a:extLst>
            </p:cNvPr>
            <p:cNvSpPr/>
            <p:nvPr/>
          </p:nvSpPr>
          <p:spPr>
            <a:xfrm>
              <a:off x="6563637" y="5967499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DC0B9007-C434-478A-8675-4DE79B93C0F8}"/>
                </a:ext>
              </a:extLst>
            </p:cNvPr>
            <p:cNvSpPr/>
            <p:nvPr/>
          </p:nvSpPr>
          <p:spPr>
            <a:xfrm>
              <a:off x="6563637" y="6450663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FEBF36AC-19E3-4AF8-9587-86527C2B4AED}"/>
                </a:ext>
              </a:extLst>
            </p:cNvPr>
            <p:cNvSpPr/>
            <p:nvPr/>
          </p:nvSpPr>
          <p:spPr>
            <a:xfrm>
              <a:off x="6024934" y="169591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BE360873-5713-44F9-92B0-AD9AEAE8CD6B}"/>
                </a:ext>
              </a:extLst>
            </p:cNvPr>
            <p:cNvSpPr/>
            <p:nvPr/>
          </p:nvSpPr>
          <p:spPr>
            <a:xfrm>
              <a:off x="6024934" y="652750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B60C51BE-BE2A-4E43-A5CC-5605676EAB46}"/>
                </a:ext>
              </a:extLst>
            </p:cNvPr>
            <p:cNvSpPr/>
            <p:nvPr/>
          </p:nvSpPr>
          <p:spPr>
            <a:xfrm>
              <a:off x="6024934" y="1135909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4215609E-8850-4CA4-88F6-EF9DC1F4FEBD}"/>
                </a:ext>
              </a:extLst>
            </p:cNvPr>
            <p:cNvSpPr/>
            <p:nvPr/>
          </p:nvSpPr>
          <p:spPr>
            <a:xfrm>
              <a:off x="6024934" y="1619068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1D06A7B0-966A-4F74-94AE-B030F9FB12A1}"/>
                </a:ext>
              </a:extLst>
            </p:cNvPr>
            <p:cNvSpPr/>
            <p:nvPr/>
          </p:nvSpPr>
          <p:spPr>
            <a:xfrm>
              <a:off x="6024934" y="2102227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74E06FE9-F8F2-46AA-A8ED-B501577FEA6E}"/>
                </a:ext>
              </a:extLst>
            </p:cNvPr>
            <p:cNvSpPr/>
            <p:nvPr/>
          </p:nvSpPr>
          <p:spPr>
            <a:xfrm>
              <a:off x="6024934" y="2585386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B6BFE7B6-4BC1-4573-96CC-852EC4BC38AC}"/>
                </a:ext>
              </a:extLst>
            </p:cNvPr>
            <p:cNvSpPr/>
            <p:nvPr/>
          </p:nvSpPr>
          <p:spPr>
            <a:xfrm>
              <a:off x="6024934" y="3068545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2D6C003B-956A-4172-9CA6-42B66584DE84}"/>
                </a:ext>
              </a:extLst>
            </p:cNvPr>
            <p:cNvSpPr/>
            <p:nvPr/>
          </p:nvSpPr>
          <p:spPr>
            <a:xfrm>
              <a:off x="6024934" y="3551704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6B317DCB-9AB1-4F9D-BA8B-7763B8C65A0A}"/>
                </a:ext>
              </a:extLst>
            </p:cNvPr>
            <p:cNvSpPr/>
            <p:nvPr/>
          </p:nvSpPr>
          <p:spPr>
            <a:xfrm>
              <a:off x="6024934" y="4034863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5D1563EA-7CC5-45AD-868C-76FFFC1C8C5E}"/>
                </a:ext>
              </a:extLst>
            </p:cNvPr>
            <p:cNvSpPr/>
            <p:nvPr/>
          </p:nvSpPr>
          <p:spPr>
            <a:xfrm>
              <a:off x="6024934" y="4518022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A7EA62E5-7A3F-4B40-A3DA-DFC9A77115E0}"/>
                </a:ext>
              </a:extLst>
            </p:cNvPr>
            <p:cNvSpPr/>
            <p:nvPr/>
          </p:nvSpPr>
          <p:spPr>
            <a:xfrm>
              <a:off x="6024934" y="5001181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0FCBF233-5526-40F3-8801-6AA4A8C69692}"/>
                </a:ext>
              </a:extLst>
            </p:cNvPr>
            <p:cNvSpPr/>
            <p:nvPr/>
          </p:nvSpPr>
          <p:spPr>
            <a:xfrm>
              <a:off x="6024934" y="5484340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B7F956C3-20E8-44A8-8660-829A4E67309F}"/>
                </a:ext>
              </a:extLst>
            </p:cNvPr>
            <p:cNvSpPr/>
            <p:nvPr/>
          </p:nvSpPr>
          <p:spPr>
            <a:xfrm>
              <a:off x="6024934" y="5967499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DFBEC22B-CA75-414A-9121-E437FCB6023C}"/>
                </a:ext>
              </a:extLst>
            </p:cNvPr>
            <p:cNvSpPr/>
            <p:nvPr/>
          </p:nvSpPr>
          <p:spPr>
            <a:xfrm>
              <a:off x="6024934" y="6450663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3A5B9712-246B-4F4C-87FE-FEE03355642F}"/>
                </a:ext>
              </a:extLst>
            </p:cNvPr>
            <p:cNvSpPr/>
            <p:nvPr/>
          </p:nvSpPr>
          <p:spPr>
            <a:xfrm>
              <a:off x="5486231" y="169591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C3298E9A-97D9-45C2-9284-A384F3999DA9}"/>
                </a:ext>
              </a:extLst>
            </p:cNvPr>
            <p:cNvSpPr/>
            <p:nvPr/>
          </p:nvSpPr>
          <p:spPr>
            <a:xfrm>
              <a:off x="5486231" y="652750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C746C3C2-7EF9-4F8C-8531-F4BDDBEDEA29}"/>
                </a:ext>
              </a:extLst>
            </p:cNvPr>
            <p:cNvSpPr/>
            <p:nvPr/>
          </p:nvSpPr>
          <p:spPr>
            <a:xfrm>
              <a:off x="5486231" y="1135909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A8A0F454-1287-42CD-A4EE-B75EA6AF1642}"/>
                </a:ext>
              </a:extLst>
            </p:cNvPr>
            <p:cNvSpPr/>
            <p:nvPr/>
          </p:nvSpPr>
          <p:spPr>
            <a:xfrm>
              <a:off x="5486231" y="1619068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B64878F5-AF8F-467B-A27A-6D746C031D0C}"/>
                </a:ext>
              </a:extLst>
            </p:cNvPr>
            <p:cNvSpPr/>
            <p:nvPr/>
          </p:nvSpPr>
          <p:spPr>
            <a:xfrm>
              <a:off x="5486231" y="2102227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99B8046E-15E3-47A3-BD5F-E20BFB978A0C}"/>
                </a:ext>
              </a:extLst>
            </p:cNvPr>
            <p:cNvSpPr/>
            <p:nvPr/>
          </p:nvSpPr>
          <p:spPr>
            <a:xfrm>
              <a:off x="5486231" y="2585386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61505891-2099-41CB-9C3A-FC268A8D3C7B}"/>
                </a:ext>
              </a:extLst>
            </p:cNvPr>
            <p:cNvSpPr/>
            <p:nvPr/>
          </p:nvSpPr>
          <p:spPr>
            <a:xfrm>
              <a:off x="5486231" y="3068545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1D550E3B-A2D8-49C6-9356-4CFCD843CDA6}"/>
                </a:ext>
              </a:extLst>
            </p:cNvPr>
            <p:cNvSpPr/>
            <p:nvPr/>
          </p:nvSpPr>
          <p:spPr>
            <a:xfrm>
              <a:off x="5486231" y="3551704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176DDAA9-A8A2-4896-8DD7-819C0686DCBB}"/>
                </a:ext>
              </a:extLst>
            </p:cNvPr>
            <p:cNvSpPr/>
            <p:nvPr/>
          </p:nvSpPr>
          <p:spPr>
            <a:xfrm>
              <a:off x="5486231" y="4034863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5CFE883D-55E1-4D7A-B669-05C63038CF7D}"/>
                </a:ext>
              </a:extLst>
            </p:cNvPr>
            <p:cNvSpPr/>
            <p:nvPr/>
          </p:nvSpPr>
          <p:spPr>
            <a:xfrm>
              <a:off x="5486231" y="4518022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CB3B4A1B-289C-42ED-8237-00C8A8634927}"/>
                </a:ext>
              </a:extLst>
            </p:cNvPr>
            <p:cNvSpPr/>
            <p:nvPr/>
          </p:nvSpPr>
          <p:spPr>
            <a:xfrm>
              <a:off x="5486231" y="5001181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9F379ED2-841D-47E5-B51E-2F5DCC4CD7EA}"/>
                </a:ext>
              </a:extLst>
            </p:cNvPr>
            <p:cNvSpPr/>
            <p:nvPr/>
          </p:nvSpPr>
          <p:spPr>
            <a:xfrm>
              <a:off x="5486231" y="5484340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52768272-E350-47E2-A1B3-9D65055E4BB3}"/>
                </a:ext>
              </a:extLst>
            </p:cNvPr>
            <p:cNvSpPr/>
            <p:nvPr/>
          </p:nvSpPr>
          <p:spPr>
            <a:xfrm>
              <a:off x="5486231" y="5967499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F4300B91-62B0-435B-8103-8C0268285663}"/>
                </a:ext>
              </a:extLst>
            </p:cNvPr>
            <p:cNvSpPr/>
            <p:nvPr/>
          </p:nvSpPr>
          <p:spPr>
            <a:xfrm>
              <a:off x="5486231" y="6450663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F99816EF-93CE-4756-ADD7-07D503921862}"/>
                </a:ext>
              </a:extLst>
            </p:cNvPr>
            <p:cNvSpPr/>
            <p:nvPr/>
          </p:nvSpPr>
          <p:spPr>
            <a:xfrm>
              <a:off x="4947528" y="169591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EBD25DC2-4864-42CF-A798-40C3FF3C4C0C}"/>
                </a:ext>
              </a:extLst>
            </p:cNvPr>
            <p:cNvSpPr/>
            <p:nvPr/>
          </p:nvSpPr>
          <p:spPr>
            <a:xfrm>
              <a:off x="4947528" y="652750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53AB5BC4-76F1-4FD0-BE57-CD814F1049A1}"/>
                </a:ext>
              </a:extLst>
            </p:cNvPr>
            <p:cNvSpPr/>
            <p:nvPr/>
          </p:nvSpPr>
          <p:spPr>
            <a:xfrm>
              <a:off x="4947528" y="1135909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CA5F0B38-C2E5-4230-8919-7F63A23AD0F3}"/>
                </a:ext>
              </a:extLst>
            </p:cNvPr>
            <p:cNvSpPr/>
            <p:nvPr/>
          </p:nvSpPr>
          <p:spPr>
            <a:xfrm>
              <a:off x="4947528" y="1619068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FED19602-83F8-4579-A6B8-B6B123AF8645}"/>
                </a:ext>
              </a:extLst>
            </p:cNvPr>
            <p:cNvSpPr/>
            <p:nvPr/>
          </p:nvSpPr>
          <p:spPr>
            <a:xfrm>
              <a:off x="4947528" y="2102227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5A9891A4-75AF-43C5-8FE9-7178C1B7A425}"/>
                </a:ext>
              </a:extLst>
            </p:cNvPr>
            <p:cNvSpPr/>
            <p:nvPr/>
          </p:nvSpPr>
          <p:spPr>
            <a:xfrm>
              <a:off x="4947528" y="2585386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6ABFB935-1DD9-4D13-AD76-16B738131F51}"/>
                </a:ext>
              </a:extLst>
            </p:cNvPr>
            <p:cNvSpPr/>
            <p:nvPr/>
          </p:nvSpPr>
          <p:spPr>
            <a:xfrm>
              <a:off x="4947528" y="3068545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153A6F95-6DC7-4F18-A2C6-80CF3D181135}"/>
                </a:ext>
              </a:extLst>
            </p:cNvPr>
            <p:cNvSpPr/>
            <p:nvPr/>
          </p:nvSpPr>
          <p:spPr>
            <a:xfrm>
              <a:off x="4947528" y="3551704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CB7219FD-03ED-45DD-AF31-1CD03EB56DC1}"/>
                </a:ext>
              </a:extLst>
            </p:cNvPr>
            <p:cNvSpPr/>
            <p:nvPr/>
          </p:nvSpPr>
          <p:spPr>
            <a:xfrm>
              <a:off x="4947528" y="4034863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6D820EDB-6777-4D29-8E57-F19B204693BD}"/>
                </a:ext>
              </a:extLst>
            </p:cNvPr>
            <p:cNvSpPr/>
            <p:nvPr/>
          </p:nvSpPr>
          <p:spPr>
            <a:xfrm>
              <a:off x="4947528" y="4518022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405E0DA8-C73B-4BEE-B819-9A866E244936}"/>
                </a:ext>
              </a:extLst>
            </p:cNvPr>
            <p:cNvSpPr/>
            <p:nvPr/>
          </p:nvSpPr>
          <p:spPr>
            <a:xfrm>
              <a:off x="4947528" y="5001181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D1034345-EFED-4237-B4E6-3E180EC4BF57}"/>
                </a:ext>
              </a:extLst>
            </p:cNvPr>
            <p:cNvSpPr/>
            <p:nvPr/>
          </p:nvSpPr>
          <p:spPr>
            <a:xfrm>
              <a:off x="4947528" y="5484340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AE92C7A5-BEA4-4DE4-B134-1A03DAE6B7EA}"/>
                </a:ext>
              </a:extLst>
            </p:cNvPr>
            <p:cNvSpPr/>
            <p:nvPr/>
          </p:nvSpPr>
          <p:spPr>
            <a:xfrm>
              <a:off x="4947528" y="5967499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587CACF2-F3FE-4DF5-B75D-9184C658B1CC}"/>
                </a:ext>
              </a:extLst>
            </p:cNvPr>
            <p:cNvSpPr/>
            <p:nvPr/>
          </p:nvSpPr>
          <p:spPr>
            <a:xfrm>
              <a:off x="4947528" y="6450663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</p:grpSp>
      <p:sp>
        <p:nvSpPr>
          <p:cNvPr id="398" name="Flowchart: Process 397">
            <a:extLst>
              <a:ext uri="{FF2B5EF4-FFF2-40B4-BE49-F238E27FC236}">
                <a16:creationId xmlns:a16="http://schemas.microsoft.com/office/drawing/2014/main" id="{EA77BB26-E002-49B1-B782-9E4734F3532C}"/>
              </a:ext>
            </a:extLst>
          </p:cNvPr>
          <p:cNvSpPr/>
          <p:nvPr/>
        </p:nvSpPr>
        <p:spPr bwMode="auto">
          <a:xfrm>
            <a:off x="4332295" y="9800"/>
            <a:ext cx="5775327" cy="6857027"/>
          </a:xfrm>
          <a:prstGeom prst="flowChartProcess">
            <a:avLst/>
          </a:prstGeom>
          <a:gradFill flip="none" rotWithShape="1">
            <a:gsLst>
              <a:gs pos="0">
                <a:srgbClr val="0F78D4">
                  <a:alpha val="0"/>
                </a:srgbClr>
              </a:gs>
              <a:gs pos="100000">
                <a:srgbClr val="0F78D4"/>
              </a:gs>
            </a:gsLst>
            <a:lin ang="10800000" scaled="1"/>
            <a:tileRect/>
          </a:gra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353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01" name="TextBox 400">
            <a:extLst>
              <a:ext uri="{FF2B5EF4-FFF2-40B4-BE49-F238E27FC236}">
                <a16:creationId xmlns:a16="http://schemas.microsoft.com/office/drawing/2014/main" id="{EAAC8B82-27F8-44E2-BE9C-5A2B60376E68}"/>
              </a:ext>
            </a:extLst>
          </p:cNvPr>
          <p:cNvSpPr txBox="1"/>
          <p:nvPr/>
        </p:nvSpPr>
        <p:spPr>
          <a:xfrm>
            <a:off x="10513765" y="6482819"/>
            <a:ext cx="1609810" cy="316812"/>
          </a:xfrm>
          <a:prstGeom prst="rect">
            <a:avLst/>
          </a:prstGeom>
          <a:noFill/>
        </p:spPr>
        <p:txBody>
          <a:bodyPr wrap="square" lIns="89642" tIns="89642" rIns="89642" bIns="89642" rtlCol="0">
            <a:spAutoFit/>
          </a:bodyPr>
          <a:lstStyle/>
          <a:p>
            <a:pPr algn="r" defTabSz="896386">
              <a:lnSpc>
                <a:spcPct val="90000"/>
              </a:lnSpc>
              <a:spcAft>
                <a:spcPts val="588"/>
              </a:spcAft>
              <a:defRPr/>
            </a:pPr>
            <a:r>
              <a:rPr lang="en-US" sz="980" kern="0" dirty="0">
                <a:solidFill>
                  <a:srgbClr val="FFFFFF">
                    <a:alpha val="50000"/>
                  </a:srgbClr>
                </a:solidFill>
              </a:rPr>
              <a:t>Microsoft Confidential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404A7F-AAF6-570F-594B-1FB47744E128}"/>
              </a:ext>
            </a:extLst>
          </p:cNvPr>
          <p:cNvSpPr txBox="1"/>
          <p:nvPr/>
        </p:nvSpPr>
        <p:spPr>
          <a:xfrm>
            <a:off x="4881552" y="1883987"/>
            <a:ext cx="44913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Topics: 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B42E42C2-40C6-6FE6-DD14-C9A95D9629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91764" y="2906813"/>
            <a:ext cx="6758782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v"/>
              <a:tabLst>
                <a:tab pos="457200" algn="l"/>
              </a:tabLst>
            </a:pPr>
            <a:endParaRPr lang="en-US" altLang="en-US" sz="2400" dirty="0">
              <a:solidFill>
                <a:schemeClr val="bg1"/>
              </a:solidFill>
              <a:latin typeface="Segoe UI" panose="020B0502040204020203" pitchFamily="34" charset="0"/>
              <a:ea typeface="Times New Roman" panose="02020603050405020304" pitchFamily="18" charset="0"/>
              <a:cs typeface="Segoe UI" panose="020B0502040204020203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v"/>
              <a:tabLst>
                <a:tab pos="457200" algn="l"/>
              </a:tabLst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Segoe UI" panose="020B0502040204020203" pitchFamily="34" charset="0"/>
              <a:ea typeface="Times New Roman" panose="02020603050405020304" pitchFamily="18" charset="0"/>
              <a:cs typeface="Segoe UI" panose="020B0502040204020203" pitchFamily="34" charset="0"/>
            </a:endParaRPr>
          </a:p>
          <a:p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457200" algn="l"/>
              </a:tabLst>
            </a:pPr>
            <a:endParaRPr lang="en-US" altLang="en-US" sz="2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v"/>
              <a:tabLst>
                <a:tab pos="457200" algn="l"/>
              </a:tabLst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9C708D-E8A6-F941-7C58-FE8B727B2E96}"/>
              </a:ext>
            </a:extLst>
          </p:cNvPr>
          <p:cNvSpPr txBox="1"/>
          <p:nvPr/>
        </p:nvSpPr>
        <p:spPr>
          <a:xfrm>
            <a:off x="268406" y="2486464"/>
            <a:ext cx="417572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State Persistence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457200" algn="l"/>
              </a:tabLst>
            </a:pPr>
            <a:endParaRPr lang="en-US" altLang="en-US" sz="2400" dirty="0">
              <a:solidFill>
                <a:schemeClr val="bg1"/>
              </a:solidFill>
              <a:latin typeface="Segoe UI" panose="020B0502040204020203" pitchFamily="34" charset="0"/>
              <a:ea typeface="Times New Roman" panose="02020603050405020304" pitchFamily="18" charset="0"/>
              <a:cs typeface="Segoe UI" panose="020B0502040204020203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B48F9F9-4F82-EE77-28D3-D127998874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78017" y="2855741"/>
            <a:ext cx="6758782" cy="2677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v"/>
              <a:tabLst>
                <a:tab pos="457200" algn="l"/>
              </a:tabLst>
            </a:pPr>
            <a:r>
              <a:rPr lang="en-US" altLang="en-US" sz="2400" dirty="0">
                <a:solidFill>
                  <a:schemeClr val="bg1"/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Persistent Volumes (PV)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v"/>
              <a:tabLst>
                <a:tab pos="457200" algn="l"/>
              </a:tabLst>
            </a:pPr>
            <a:r>
              <a:rPr lang="en-US" altLang="en-US" sz="2400" dirty="0">
                <a:solidFill>
                  <a:schemeClr val="bg1"/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Persistent Volume Claims (PVC)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v"/>
              <a:tabLst>
                <a:tab pos="457200" algn="l"/>
              </a:tabLst>
            </a:pPr>
            <a:endParaRPr lang="en-US" altLang="en-US" sz="2400" dirty="0">
              <a:solidFill>
                <a:schemeClr val="bg1"/>
              </a:solidFill>
              <a:latin typeface="Segoe UI" panose="020B0502040204020203" pitchFamily="34" charset="0"/>
              <a:ea typeface="Times New Roman" panose="02020603050405020304" pitchFamily="18" charset="0"/>
              <a:cs typeface="Segoe UI" panose="020B0502040204020203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v"/>
              <a:tabLst>
                <a:tab pos="457200" algn="l"/>
              </a:tabLst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Segoe UI" panose="020B0502040204020203" pitchFamily="34" charset="0"/>
              <a:ea typeface="Times New Roman" panose="02020603050405020304" pitchFamily="18" charset="0"/>
              <a:cs typeface="Segoe UI" panose="020B0502040204020203" pitchFamily="34" charset="0"/>
            </a:endParaRPr>
          </a:p>
          <a:p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457200" algn="l"/>
              </a:tabLst>
            </a:pPr>
            <a:endParaRPr lang="en-US" altLang="en-US" sz="2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v"/>
              <a:tabLst>
                <a:tab pos="457200" algn="l"/>
              </a:tabLst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6314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1" name="Group 200">
            <a:extLst>
              <a:ext uri="{FF2B5EF4-FFF2-40B4-BE49-F238E27FC236}">
                <a16:creationId xmlns:a16="http://schemas.microsoft.com/office/drawing/2014/main" id="{4ABA8609-9965-4907-931F-31D6C7D08A4E}"/>
              </a:ext>
            </a:extLst>
          </p:cNvPr>
          <p:cNvGrpSpPr/>
          <p:nvPr/>
        </p:nvGrpSpPr>
        <p:grpSpPr>
          <a:xfrm>
            <a:off x="4850271" y="166744"/>
            <a:ext cx="7200275" cy="6524512"/>
            <a:chOff x="4947528" y="169591"/>
            <a:chExt cx="7344656" cy="6655342"/>
          </a:xfrm>
        </p:grpSpPr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71644FCF-EB89-4F25-9D69-5EA93BF0E0CA}"/>
                </a:ext>
              </a:extLst>
            </p:cNvPr>
            <p:cNvSpPr/>
            <p:nvPr/>
          </p:nvSpPr>
          <p:spPr>
            <a:xfrm>
              <a:off x="11950671" y="169591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B42821B4-7941-4017-85DC-9DD183BACF48}"/>
                </a:ext>
              </a:extLst>
            </p:cNvPr>
            <p:cNvSpPr/>
            <p:nvPr/>
          </p:nvSpPr>
          <p:spPr>
            <a:xfrm>
              <a:off x="11950671" y="652750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5B1D0E28-89BC-4693-8C29-F7F2BC3AEBD7}"/>
                </a:ext>
              </a:extLst>
            </p:cNvPr>
            <p:cNvSpPr/>
            <p:nvPr/>
          </p:nvSpPr>
          <p:spPr>
            <a:xfrm>
              <a:off x="11950671" y="1135909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473554F7-2A73-41A5-81BF-0995D840425D}"/>
                </a:ext>
              </a:extLst>
            </p:cNvPr>
            <p:cNvSpPr/>
            <p:nvPr/>
          </p:nvSpPr>
          <p:spPr>
            <a:xfrm>
              <a:off x="11950671" y="1619068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61076891-27F4-4F71-9E03-10424385B5E4}"/>
                </a:ext>
              </a:extLst>
            </p:cNvPr>
            <p:cNvSpPr/>
            <p:nvPr/>
          </p:nvSpPr>
          <p:spPr>
            <a:xfrm>
              <a:off x="11950671" y="2102227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6B64C8C3-76F6-47AA-AED8-11E5E5685AF5}"/>
                </a:ext>
              </a:extLst>
            </p:cNvPr>
            <p:cNvSpPr/>
            <p:nvPr/>
          </p:nvSpPr>
          <p:spPr>
            <a:xfrm>
              <a:off x="11950671" y="2585386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F3CB1034-325B-472F-B0C4-7C02EEA5DC3A}"/>
                </a:ext>
              </a:extLst>
            </p:cNvPr>
            <p:cNvSpPr/>
            <p:nvPr/>
          </p:nvSpPr>
          <p:spPr>
            <a:xfrm>
              <a:off x="11950671" y="3068545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D60C944B-38EC-465A-8BAC-7676FDC87B3C}"/>
                </a:ext>
              </a:extLst>
            </p:cNvPr>
            <p:cNvSpPr/>
            <p:nvPr/>
          </p:nvSpPr>
          <p:spPr>
            <a:xfrm>
              <a:off x="11950671" y="3551704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F5782292-9CD3-4195-88CF-430B6CC418ED}"/>
                </a:ext>
              </a:extLst>
            </p:cNvPr>
            <p:cNvSpPr/>
            <p:nvPr/>
          </p:nvSpPr>
          <p:spPr>
            <a:xfrm>
              <a:off x="11950671" y="4034863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EF3EE1CB-B680-473A-AA6B-FF43096AA205}"/>
                </a:ext>
              </a:extLst>
            </p:cNvPr>
            <p:cNvSpPr/>
            <p:nvPr/>
          </p:nvSpPr>
          <p:spPr>
            <a:xfrm>
              <a:off x="11950671" y="4518022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87657507-C862-4895-967F-6C47735E7DB6}"/>
                </a:ext>
              </a:extLst>
            </p:cNvPr>
            <p:cNvSpPr/>
            <p:nvPr/>
          </p:nvSpPr>
          <p:spPr>
            <a:xfrm>
              <a:off x="11950671" y="5001181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B94EBBCC-B6E6-4F54-82A7-FDB9B98DC996}"/>
                </a:ext>
              </a:extLst>
            </p:cNvPr>
            <p:cNvSpPr/>
            <p:nvPr/>
          </p:nvSpPr>
          <p:spPr>
            <a:xfrm>
              <a:off x="11950671" y="5484340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987EC88D-9F7C-4120-818A-4B1E697EFAAC}"/>
                </a:ext>
              </a:extLst>
            </p:cNvPr>
            <p:cNvSpPr/>
            <p:nvPr/>
          </p:nvSpPr>
          <p:spPr>
            <a:xfrm>
              <a:off x="11950671" y="5967499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AD016FAE-FFD8-482A-A761-BC9E8F618C4E}"/>
                </a:ext>
              </a:extLst>
            </p:cNvPr>
            <p:cNvSpPr/>
            <p:nvPr/>
          </p:nvSpPr>
          <p:spPr>
            <a:xfrm>
              <a:off x="11950671" y="6450663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BA683E12-25BC-44AD-B54C-DAB6B1B692A0}"/>
                </a:ext>
              </a:extLst>
            </p:cNvPr>
            <p:cNvSpPr/>
            <p:nvPr/>
          </p:nvSpPr>
          <p:spPr>
            <a:xfrm>
              <a:off x="11411964" y="169591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7958354E-C7F3-4457-BB6A-60F2100EBB37}"/>
                </a:ext>
              </a:extLst>
            </p:cNvPr>
            <p:cNvSpPr/>
            <p:nvPr/>
          </p:nvSpPr>
          <p:spPr>
            <a:xfrm>
              <a:off x="11411964" y="652750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0E1A8622-A756-43C6-8EE7-F236123B3F51}"/>
                </a:ext>
              </a:extLst>
            </p:cNvPr>
            <p:cNvSpPr/>
            <p:nvPr/>
          </p:nvSpPr>
          <p:spPr>
            <a:xfrm>
              <a:off x="11411964" y="1135909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BF2A5B27-353A-4667-8F48-E56C68B69248}"/>
                </a:ext>
              </a:extLst>
            </p:cNvPr>
            <p:cNvSpPr/>
            <p:nvPr/>
          </p:nvSpPr>
          <p:spPr>
            <a:xfrm>
              <a:off x="11411964" y="1619068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EECFED11-85D1-4B59-A3CC-33CF8DAA469F}"/>
                </a:ext>
              </a:extLst>
            </p:cNvPr>
            <p:cNvSpPr/>
            <p:nvPr/>
          </p:nvSpPr>
          <p:spPr>
            <a:xfrm>
              <a:off x="11411964" y="2102227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F4360CE0-E9C8-44CB-8096-C890441286C7}"/>
                </a:ext>
              </a:extLst>
            </p:cNvPr>
            <p:cNvSpPr/>
            <p:nvPr/>
          </p:nvSpPr>
          <p:spPr>
            <a:xfrm>
              <a:off x="11411964" y="2585386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188D9A5E-4127-4BCB-8987-3D1A618D9FC3}"/>
                </a:ext>
              </a:extLst>
            </p:cNvPr>
            <p:cNvSpPr/>
            <p:nvPr/>
          </p:nvSpPr>
          <p:spPr>
            <a:xfrm>
              <a:off x="11411964" y="3068545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AD206FEC-0AF9-408F-A774-C6F273BCCD73}"/>
                </a:ext>
              </a:extLst>
            </p:cNvPr>
            <p:cNvSpPr/>
            <p:nvPr/>
          </p:nvSpPr>
          <p:spPr>
            <a:xfrm>
              <a:off x="11411964" y="3551704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F9719F40-126B-4276-BC88-313CD67038E4}"/>
                </a:ext>
              </a:extLst>
            </p:cNvPr>
            <p:cNvSpPr/>
            <p:nvPr/>
          </p:nvSpPr>
          <p:spPr>
            <a:xfrm>
              <a:off x="11411964" y="4034863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098A1989-2635-4556-9600-81716A531F8C}"/>
                </a:ext>
              </a:extLst>
            </p:cNvPr>
            <p:cNvSpPr/>
            <p:nvPr/>
          </p:nvSpPr>
          <p:spPr>
            <a:xfrm>
              <a:off x="11411964" y="4518022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BFC65754-738E-4D95-85E2-85C0D8BEA275}"/>
                </a:ext>
              </a:extLst>
            </p:cNvPr>
            <p:cNvSpPr/>
            <p:nvPr/>
          </p:nvSpPr>
          <p:spPr>
            <a:xfrm>
              <a:off x="11411964" y="5001181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2F88866D-6C3F-4455-8C5E-B1DCD7E37855}"/>
                </a:ext>
              </a:extLst>
            </p:cNvPr>
            <p:cNvSpPr/>
            <p:nvPr/>
          </p:nvSpPr>
          <p:spPr>
            <a:xfrm>
              <a:off x="11411964" y="5484340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DF4D6A7D-534A-4C26-8A12-AE15BB874627}"/>
                </a:ext>
              </a:extLst>
            </p:cNvPr>
            <p:cNvSpPr/>
            <p:nvPr/>
          </p:nvSpPr>
          <p:spPr>
            <a:xfrm>
              <a:off x="11411964" y="5967499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6BC0FE94-4C94-4EA7-9EE7-A78282646AE1}"/>
                </a:ext>
              </a:extLst>
            </p:cNvPr>
            <p:cNvSpPr/>
            <p:nvPr/>
          </p:nvSpPr>
          <p:spPr>
            <a:xfrm>
              <a:off x="11411964" y="6450663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8B0182A3-207D-4D68-B64B-B65FDD2CF774}"/>
                </a:ext>
              </a:extLst>
            </p:cNvPr>
            <p:cNvSpPr/>
            <p:nvPr/>
          </p:nvSpPr>
          <p:spPr>
            <a:xfrm>
              <a:off x="10873261" y="169591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A81AC501-CF8E-4494-9E5D-DBDC623374B0}"/>
                </a:ext>
              </a:extLst>
            </p:cNvPr>
            <p:cNvSpPr/>
            <p:nvPr/>
          </p:nvSpPr>
          <p:spPr>
            <a:xfrm>
              <a:off x="10873261" y="652750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F44E0B22-7E5C-4ED1-9502-658138E0F713}"/>
                </a:ext>
              </a:extLst>
            </p:cNvPr>
            <p:cNvSpPr/>
            <p:nvPr/>
          </p:nvSpPr>
          <p:spPr>
            <a:xfrm>
              <a:off x="10873261" y="1135909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1C3A2604-E77E-41C4-960C-BFE89792C922}"/>
                </a:ext>
              </a:extLst>
            </p:cNvPr>
            <p:cNvSpPr/>
            <p:nvPr/>
          </p:nvSpPr>
          <p:spPr>
            <a:xfrm>
              <a:off x="10873261" y="1619068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BD40337C-2EF5-4A61-9D98-14DB5F77213B}"/>
                </a:ext>
              </a:extLst>
            </p:cNvPr>
            <p:cNvSpPr/>
            <p:nvPr/>
          </p:nvSpPr>
          <p:spPr>
            <a:xfrm>
              <a:off x="10873261" y="2102227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FDC342CB-5872-4E56-A49D-07D6F8C3769C}"/>
                </a:ext>
              </a:extLst>
            </p:cNvPr>
            <p:cNvSpPr/>
            <p:nvPr/>
          </p:nvSpPr>
          <p:spPr>
            <a:xfrm>
              <a:off x="10873261" y="2585386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2ABAF7E5-CE88-441B-9402-ACC0A63ECF36}"/>
                </a:ext>
              </a:extLst>
            </p:cNvPr>
            <p:cNvSpPr/>
            <p:nvPr/>
          </p:nvSpPr>
          <p:spPr>
            <a:xfrm>
              <a:off x="10873261" y="3068545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028F3060-2F90-49CB-9876-D6B71F942031}"/>
                </a:ext>
              </a:extLst>
            </p:cNvPr>
            <p:cNvSpPr/>
            <p:nvPr/>
          </p:nvSpPr>
          <p:spPr>
            <a:xfrm>
              <a:off x="10873261" y="3551704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468AEE19-23AA-4A4B-B369-B70E459D8B9D}"/>
                </a:ext>
              </a:extLst>
            </p:cNvPr>
            <p:cNvSpPr/>
            <p:nvPr/>
          </p:nvSpPr>
          <p:spPr>
            <a:xfrm>
              <a:off x="10873261" y="4034863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B4D424F6-1868-4F2E-9B75-34F3E1AA37F1}"/>
                </a:ext>
              </a:extLst>
            </p:cNvPr>
            <p:cNvSpPr/>
            <p:nvPr/>
          </p:nvSpPr>
          <p:spPr>
            <a:xfrm>
              <a:off x="10873261" y="4518022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C6DE2179-CB4C-4F6B-9389-4A23DC963F2D}"/>
                </a:ext>
              </a:extLst>
            </p:cNvPr>
            <p:cNvSpPr/>
            <p:nvPr/>
          </p:nvSpPr>
          <p:spPr>
            <a:xfrm>
              <a:off x="10873261" y="5001181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3430BD9B-30A3-4CBC-BA76-CAD7BC1FFC01}"/>
                </a:ext>
              </a:extLst>
            </p:cNvPr>
            <p:cNvSpPr/>
            <p:nvPr/>
          </p:nvSpPr>
          <p:spPr>
            <a:xfrm>
              <a:off x="10873261" y="5484340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C87D5E35-CA80-4764-9BD2-B1FDBDAAC2B4}"/>
                </a:ext>
              </a:extLst>
            </p:cNvPr>
            <p:cNvSpPr/>
            <p:nvPr/>
          </p:nvSpPr>
          <p:spPr>
            <a:xfrm>
              <a:off x="10873261" y="5967499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AF4842E3-A67F-4C39-9B4D-9688F283AE39}"/>
                </a:ext>
              </a:extLst>
            </p:cNvPr>
            <p:cNvSpPr/>
            <p:nvPr/>
          </p:nvSpPr>
          <p:spPr>
            <a:xfrm>
              <a:off x="10873261" y="6450663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D17440D7-9AFA-4636-8838-D8AED7187D24}"/>
                </a:ext>
              </a:extLst>
            </p:cNvPr>
            <p:cNvSpPr/>
            <p:nvPr/>
          </p:nvSpPr>
          <p:spPr>
            <a:xfrm>
              <a:off x="10334558" y="169591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7D5F9897-AA90-4B0B-98F1-A1620AC0EDCF}"/>
                </a:ext>
              </a:extLst>
            </p:cNvPr>
            <p:cNvSpPr/>
            <p:nvPr/>
          </p:nvSpPr>
          <p:spPr>
            <a:xfrm>
              <a:off x="10334558" y="652750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1D331726-8F1F-4226-9145-96D928F12D1A}"/>
                </a:ext>
              </a:extLst>
            </p:cNvPr>
            <p:cNvSpPr/>
            <p:nvPr/>
          </p:nvSpPr>
          <p:spPr>
            <a:xfrm>
              <a:off x="10334558" y="1135909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7F1712C3-4B43-401E-8CF0-1130AA60FA76}"/>
                </a:ext>
              </a:extLst>
            </p:cNvPr>
            <p:cNvSpPr/>
            <p:nvPr/>
          </p:nvSpPr>
          <p:spPr>
            <a:xfrm>
              <a:off x="10334558" y="1619068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A11CB24D-8C81-486F-B445-CF9B31468265}"/>
                </a:ext>
              </a:extLst>
            </p:cNvPr>
            <p:cNvSpPr/>
            <p:nvPr/>
          </p:nvSpPr>
          <p:spPr>
            <a:xfrm>
              <a:off x="10334558" y="2102227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4951D70F-8F4A-4C61-9DC8-CAAEB938C1B4}"/>
                </a:ext>
              </a:extLst>
            </p:cNvPr>
            <p:cNvSpPr/>
            <p:nvPr/>
          </p:nvSpPr>
          <p:spPr>
            <a:xfrm>
              <a:off x="10334558" y="2585386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DF9EA9E9-7264-46A6-9E07-D5F3DFECC75D}"/>
                </a:ext>
              </a:extLst>
            </p:cNvPr>
            <p:cNvSpPr/>
            <p:nvPr/>
          </p:nvSpPr>
          <p:spPr>
            <a:xfrm>
              <a:off x="10334558" y="3068545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4C9FF482-A0FD-468E-8514-4A9BC95BABF5}"/>
                </a:ext>
              </a:extLst>
            </p:cNvPr>
            <p:cNvSpPr/>
            <p:nvPr/>
          </p:nvSpPr>
          <p:spPr>
            <a:xfrm>
              <a:off x="10334558" y="3551704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41070439-F568-4B6B-B1EB-3CE0346AB3E2}"/>
                </a:ext>
              </a:extLst>
            </p:cNvPr>
            <p:cNvSpPr/>
            <p:nvPr/>
          </p:nvSpPr>
          <p:spPr>
            <a:xfrm>
              <a:off x="10334558" y="4034863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1C97AA48-8B06-4EF8-BFD5-E454DC7D0F46}"/>
                </a:ext>
              </a:extLst>
            </p:cNvPr>
            <p:cNvSpPr/>
            <p:nvPr/>
          </p:nvSpPr>
          <p:spPr>
            <a:xfrm>
              <a:off x="10334558" y="4518022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A8DC17C8-D2F7-46E3-83D4-7B980A37AE6F}"/>
                </a:ext>
              </a:extLst>
            </p:cNvPr>
            <p:cNvSpPr/>
            <p:nvPr/>
          </p:nvSpPr>
          <p:spPr>
            <a:xfrm>
              <a:off x="10334558" y="5001181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B824C003-C042-425A-B9BE-1D2043DA8A71}"/>
                </a:ext>
              </a:extLst>
            </p:cNvPr>
            <p:cNvSpPr/>
            <p:nvPr/>
          </p:nvSpPr>
          <p:spPr>
            <a:xfrm>
              <a:off x="10334558" y="5484340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6034618D-D69F-4F9D-BE7E-51B6C9D10EA1}"/>
                </a:ext>
              </a:extLst>
            </p:cNvPr>
            <p:cNvSpPr/>
            <p:nvPr/>
          </p:nvSpPr>
          <p:spPr>
            <a:xfrm>
              <a:off x="10334558" y="5967499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1B54237A-FF46-4AD3-B1BF-498DC8A57B93}"/>
                </a:ext>
              </a:extLst>
            </p:cNvPr>
            <p:cNvSpPr/>
            <p:nvPr/>
          </p:nvSpPr>
          <p:spPr>
            <a:xfrm>
              <a:off x="10334558" y="6450663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41C78C6D-0A7D-4E41-A78B-B136E401F0E7}"/>
                </a:ext>
              </a:extLst>
            </p:cNvPr>
            <p:cNvSpPr/>
            <p:nvPr/>
          </p:nvSpPr>
          <p:spPr>
            <a:xfrm>
              <a:off x="9795855" y="169591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0DB06738-D800-4818-B419-4BBE5D5BEEAF}"/>
                </a:ext>
              </a:extLst>
            </p:cNvPr>
            <p:cNvSpPr/>
            <p:nvPr/>
          </p:nvSpPr>
          <p:spPr>
            <a:xfrm>
              <a:off x="9795855" y="652750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094D7B3C-C7A4-4DA9-BC1D-2CEAB8A5AA54}"/>
                </a:ext>
              </a:extLst>
            </p:cNvPr>
            <p:cNvSpPr/>
            <p:nvPr/>
          </p:nvSpPr>
          <p:spPr>
            <a:xfrm>
              <a:off x="9795855" y="1135909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0CDF3912-72B7-4744-BBBD-308D1D3FCE2C}"/>
                </a:ext>
              </a:extLst>
            </p:cNvPr>
            <p:cNvSpPr/>
            <p:nvPr/>
          </p:nvSpPr>
          <p:spPr>
            <a:xfrm>
              <a:off x="9795855" y="1619068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74F9AA98-E351-48CA-ABD5-13872C9F346E}"/>
                </a:ext>
              </a:extLst>
            </p:cNvPr>
            <p:cNvSpPr/>
            <p:nvPr/>
          </p:nvSpPr>
          <p:spPr>
            <a:xfrm>
              <a:off x="9795855" y="2102227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E8D98F0F-8A53-4F37-A695-21683059CD24}"/>
                </a:ext>
              </a:extLst>
            </p:cNvPr>
            <p:cNvSpPr/>
            <p:nvPr/>
          </p:nvSpPr>
          <p:spPr>
            <a:xfrm>
              <a:off x="9795855" y="2585386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BD3E6B4A-A10C-4F2C-8B4E-D9149DB35289}"/>
                </a:ext>
              </a:extLst>
            </p:cNvPr>
            <p:cNvSpPr/>
            <p:nvPr/>
          </p:nvSpPr>
          <p:spPr>
            <a:xfrm>
              <a:off x="9795855" y="3068545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1C7DC6C8-263D-48DB-8F25-884B96A40919}"/>
                </a:ext>
              </a:extLst>
            </p:cNvPr>
            <p:cNvSpPr/>
            <p:nvPr/>
          </p:nvSpPr>
          <p:spPr>
            <a:xfrm>
              <a:off x="9795855" y="3551704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03192624-6299-48BD-8B4B-6E80CDDCF46E}"/>
                </a:ext>
              </a:extLst>
            </p:cNvPr>
            <p:cNvSpPr/>
            <p:nvPr/>
          </p:nvSpPr>
          <p:spPr>
            <a:xfrm>
              <a:off x="9795855" y="4034863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7BE6C1CE-5973-4760-B910-CB5904935438}"/>
                </a:ext>
              </a:extLst>
            </p:cNvPr>
            <p:cNvSpPr/>
            <p:nvPr/>
          </p:nvSpPr>
          <p:spPr>
            <a:xfrm>
              <a:off x="9795855" y="4518022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828CC8F5-503D-4CC0-AD07-5454196C395B}"/>
                </a:ext>
              </a:extLst>
            </p:cNvPr>
            <p:cNvSpPr/>
            <p:nvPr/>
          </p:nvSpPr>
          <p:spPr>
            <a:xfrm>
              <a:off x="9795855" y="5001181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EB90BFB9-72A5-4AD7-B4BE-6D442F8FF29B}"/>
                </a:ext>
              </a:extLst>
            </p:cNvPr>
            <p:cNvSpPr/>
            <p:nvPr/>
          </p:nvSpPr>
          <p:spPr>
            <a:xfrm>
              <a:off x="9795855" y="5484340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78A8DFD1-3524-4886-A1B8-2D6D6FA07956}"/>
                </a:ext>
              </a:extLst>
            </p:cNvPr>
            <p:cNvSpPr/>
            <p:nvPr/>
          </p:nvSpPr>
          <p:spPr>
            <a:xfrm>
              <a:off x="9795855" y="5967499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04C1430B-8CD8-40D0-A6D6-BC456BC95A59}"/>
                </a:ext>
              </a:extLst>
            </p:cNvPr>
            <p:cNvSpPr/>
            <p:nvPr/>
          </p:nvSpPr>
          <p:spPr>
            <a:xfrm>
              <a:off x="9795855" y="6450663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72F5B4E9-C79B-4274-B4C6-EA42935FB01D}"/>
                </a:ext>
              </a:extLst>
            </p:cNvPr>
            <p:cNvSpPr/>
            <p:nvPr/>
          </p:nvSpPr>
          <p:spPr>
            <a:xfrm>
              <a:off x="9257152" y="169591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74AB1383-A016-4BBA-A205-FFEA1093313E}"/>
                </a:ext>
              </a:extLst>
            </p:cNvPr>
            <p:cNvSpPr/>
            <p:nvPr/>
          </p:nvSpPr>
          <p:spPr>
            <a:xfrm>
              <a:off x="9257152" y="652750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C04E833A-9E9A-4DCD-8010-0323A2E1A909}"/>
                </a:ext>
              </a:extLst>
            </p:cNvPr>
            <p:cNvSpPr/>
            <p:nvPr/>
          </p:nvSpPr>
          <p:spPr>
            <a:xfrm>
              <a:off x="9257152" y="1135909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414B2FDB-4E60-44F3-96FF-C7A1DFE71DED}"/>
                </a:ext>
              </a:extLst>
            </p:cNvPr>
            <p:cNvSpPr/>
            <p:nvPr/>
          </p:nvSpPr>
          <p:spPr>
            <a:xfrm>
              <a:off x="9257152" y="1619068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1FDEB3AB-9D0C-4BDD-A081-DBDDBFD2368A}"/>
                </a:ext>
              </a:extLst>
            </p:cNvPr>
            <p:cNvSpPr/>
            <p:nvPr/>
          </p:nvSpPr>
          <p:spPr>
            <a:xfrm>
              <a:off x="9257152" y="2102227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FDF4EAFC-CE1E-4641-B839-1FF9BC871D70}"/>
                </a:ext>
              </a:extLst>
            </p:cNvPr>
            <p:cNvSpPr/>
            <p:nvPr/>
          </p:nvSpPr>
          <p:spPr>
            <a:xfrm>
              <a:off x="9257152" y="2585386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53A515A9-1952-49B6-8F6F-6D0DE80E3EC8}"/>
                </a:ext>
              </a:extLst>
            </p:cNvPr>
            <p:cNvSpPr/>
            <p:nvPr/>
          </p:nvSpPr>
          <p:spPr>
            <a:xfrm>
              <a:off x="9257152" y="3068545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059461D5-8349-47F8-9C2C-45A585BF5A5D}"/>
                </a:ext>
              </a:extLst>
            </p:cNvPr>
            <p:cNvSpPr/>
            <p:nvPr/>
          </p:nvSpPr>
          <p:spPr>
            <a:xfrm>
              <a:off x="9257152" y="3551704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8AFDA0D8-EAB5-4642-8607-9967969BD498}"/>
                </a:ext>
              </a:extLst>
            </p:cNvPr>
            <p:cNvSpPr/>
            <p:nvPr/>
          </p:nvSpPr>
          <p:spPr>
            <a:xfrm>
              <a:off x="9257152" y="4034863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F6161313-E59D-4BE0-A74D-AA4BDFB02E7E}"/>
                </a:ext>
              </a:extLst>
            </p:cNvPr>
            <p:cNvSpPr/>
            <p:nvPr/>
          </p:nvSpPr>
          <p:spPr>
            <a:xfrm>
              <a:off x="9257152" y="4518022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90B50CC3-95BD-4420-B021-BA385C1548C9}"/>
                </a:ext>
              </a:extLst>
            </p:cNvPr>
            <p:cNvSpPr/>
            <p:nvPr/>
          </p:nvSpPr>
          <p:spPr>
            <a:xfrm>
              <a:off x="9257152" y="5001181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0BD423DD-26FC-4ED8-9104-193D1C23C255}"/>
                </a:ext>
              </a:extLst>
            </p:cNvPr>
            <p:cNvSpPr/>
            <p:nvPr/>
          </p:nvSpPr>
          <p:spPr>
            <a:xfrm>
              <a:off x="9257152" y="5484340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CA2F5C41-0089-45AB-9084-7819241C5D97}"/>
                </a:ext>
              </a:extLst>
            </p:cNvPr>
            <p:cNvSpPr/>
            <p:nvPr/>
          </p:nvSpPr>
          <p:spPr>
            <a:xfrm>
              <a:off x="9257152" y="5967499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B98DCC29-4F98-480C-8A9F-03D3D8AEB92B}"/>
                </a:ext>
              </a:extLst>
            </p:cNvPr>
            <p:cNvSpPr/>
            <p:nvPr/>
          </p:nvSpPr>
          <p:spPr>
            <a:xfrm>
              <a:off x="9257152" y="6450663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DD973B95-672E-408C-9FE4-9F342C5C043C}"/>
                </a:ext>
              </a:extLst>
            </p:cNvPr>
            <p:cNvSpPr/>
            <p:nvPr/>
          </p:nvSpPr>
          <p:spPr>
            <a:xfrm>
              <a:off x="8718449" y="169591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29F5B979-14A3-4C3B-B018-660D3684C73D}"/>
                </a:ext>
              </a:extLst>
            </p:cNvPr>
            <p:cNvSpPr/>
            <p:nvPr/>
          </p:nvSpPr>
          <p:spPr>
            <a:xfrm>
              <a:off x="8718449" y="652750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F81B87FA-B72F-45D1-81CC-5F6429CC3F03}"/>
                </a:ext>
              </a:extLst>
            </p:cNvPr>
            <p:cNvSpPr/>
            <p:nvPr/>
          </p:nvSpPr>
          <p:spPr>
            <a:xfrm>
              <a:off x="8718449" y="1135909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A7ED3AF1-CE38-4645-A507-620F95361A41}"/>
                </a:ext>
              </a:extLst>
            </p:cNvPr>
            <p:cNvSpPr/>
            <p:nvPr/>
          </p:nvSpPr>
          <p:spPr>
            <a:xfrm>
              <a:off x="8718449" y="1619068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06836357-22A4-4EE9-B3D2-67663F92C597}"/>
                </a:ext>
              </a:extLst>
            </p:cNvPr>
            <p:cNvSpPr/>
            <p:nvPr/>
          </p:nvSpPr>
          <p:spPr>
            <a:xfrm>
              <a:off x="8718449" y="2102227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768EA4A8-FD51-4D16-810C-73272578BE55}"/>
                </a:ext>
              </a:extLst>
            </p:cNvPr>
            <p:cNvSpPr/>
            <p:nvPr/>
          </p:nvSpPr>
          <p:spPr>
            <a:xfrm>
              <a:off x="8718449" y="2585386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DAA184AE-7375-4421-8C2C-72D5005F78D9}"/>
                </a:ext>
              </a:extLst>
            </p:cNvPr>
            <p:cNvSpPr/>
            <p:nvPr/>
          </p:nvSpPr>
          <p:spPr>
            <a:xfrm>
              <a:off x="8718449" y="3068545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DF857579-69B6-418F-8866-B6D1D415C05C}"/>
                </a:ext>
              </a:extLst>
            </p:cNvPr>
            <p:cNvSpPr/>
            <p:nvPr/>
          </p:nvSpPr>
          <p:spPr>
            <a:xfrm>
              <a:off x="8718449" y="3551704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547D6502-0A9D-428C-93AE-462E64A97233}"/>
                </a:ext>
              </a:extLst>
            </p:cNvPr>
            <p:cNvSpPr/>
            <p:nvPr/>
          </p:nvSpPr>
          <p:spPr>
            <a:xfrm>
              <a:off x="8718449" y="4034863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A1D6479C-6A96-4AF2-B295-C7225678162F}"/>
                </a:ext>
              </a:extLst>
            </p:cNvPr>
            <p:cNvSpPr/>
            <p:nvPr/>
          </p:nvSpPr>
          <p:spPr>
            <a:xfrm>
              <a:off x="8718449" y="4518022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DAECA1BD-3667-4B80-B429-847C048BCA30}"/>
                </a:ext>
              </a:extLst>
            </p:cNvPr>
            <p:cNvSpPr/>
            <p:nvPr/>
          </p:nvSpPr>
          <p:spPr>
            <a:xfrm>
              <a:off x="8718449" y="5001181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23B971A5-219E-40B2-BBA4-786B77F87CE7}"/>
                </a:ext>
              </a:extLst>
            </p:cNvPr>
            <p:cNvSpPr/>
            <p:nvPr/>
          </p:nvSpPr>
          <p:spPr>
            <a:xfrm>
              <a:off x="8718449" y="5484340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99A171C1-3C03-4823-ADC7-E68AFCDD032A}"/>
                </a:ext>
              </a:extLst>
            </p:cNvPr>
            <p:cNvSpPr/>
            <p:nvPr/>
          </p:nvSpPr>
          <p:spPr>
            <a:xfrm>
              <a:off x="8718449" y="5967499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EBE538FB-82CD-4439-B7E2-888EC79327FF}"/>
                </a:ext>
              </a:extLst>
            </p:cNvPr>
            <p:cNvSpPr/>
            <p:nvPr/>
          </p:nvSpPr>
          <p:spPr>
            <a:xfrm>
              <a:off x="8718449" y="6450663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3F5D53D2-9308-4FD3-9CDE-52C55EE1E203}"/>
                </a:ext>
              </a:extLst>
            </p:cNvPr>
            <p:cNvSpPr/>
            <p:nvPr/>
          </p:nvSpPr>
          <p:spPr>
            <a:xfrm>
              <a:off x="8179746" y="169591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04F82B65-5C89-4EC8-9B64-883D3DFF06E8}"/>
                </a:ext>
              </a:extLst>
            </p:cNvPr>
            <p:cNvSpPr/>
            <p:nvPr/>
          </p:nvSpPr>
          <p:spPr>
            <a:xfrm>
              <a:off x="8179746" y="652750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DB883465-DD48-4B6C-A839-2F598503045B}"/>
                </a:ext>
              </a:extLst>
            </p:cNvPr>
            <p:cNvSpPr/>
            <p:nvPr/>
          </p:nvSpPr>
          <p:spPr>
            <a:xfrm>
              <a:off x="8179746" y="1135909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AE70CBCD-5BA7-42C5-B370-1E1BBF149313}"/>
                </a:ext>
              </a:extLst>
            </p:cNvPr>
            <p:cNvSpPr/>
            <p:nvPr/>
          </p:nvSpPr>
          <p:spPr>
            <a:xfrm>
              <a:off x="8179746" y="1619068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91926487-5F3D-47AF-AEFE-B9B6E2EC45AE}"/>
                </a:ext>
              </a:extLst>
            </p:cNvPr>
            <p:cNvSpPr/>
            <p:nvPr/>
          </p:nvSpPr>
          <p:spPr>
            <a:xfrm>
              <a:off x="8179746" y="2102227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BB24F305-768A-4831-83C4-F60929A26098}"/>
                </a:ext>
              </a:extLst>
            </p:cNvPr>
            <p:cNvSpPr/>
            <p:nvPr/>
          </p:nvSpPr>
          <p:spPr>
            <a:xfrm>
              <a:off x="8179746" y="2585386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2444C9C0-E175-46B5-AFB8-DAAAD278E80F}"/>
                </a:ext>
              </a:extLst>
            </p:cNvPr>
            <p:cNvSpPr/>
            <p:nvPr/>
          </p:nvSpPr>
          <p:spPr>
            <a:xfrm>
              <a:off x="8179746" y="3068545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6C839B49-4E06-48A6-B35A-89FBCB90719F}"/>
                </a:ext>
              </a:extLst>
            </p:cNvPr>
            <p:cNvSpPr/>
            <p:nvPr/>
          </p:nvSpPr>
          <p:spPr>
            <a:xfrm>
              <a:off x="8179746" y="3551704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7ADFCDEB-18F8-4C24-878E-AC2F8D12AAE2}"/>
                </a:ext>
              </a:extLst>
            </p:cNvPr>
            <p:cNvSpPr/>
            <p:nvPr/>
          </p:nvSpPr>
          <p:spPr>
            <a:xfrm>
              <a:off x="8179746" y="4034863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299D19FA-ED15-49AA-AB17-4D48C795A9E5}"/>
                </a:ext>
              </a:extLst>
            </p:cNvPr>
            <p:cNvSpPr/>
            <p:nvPr/>
          </p:nvSpPr>
          <p:spPr>
            <a:xfrm>
              <a:off x="8179746" y="4518022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680884B4-D301-43BB-9EE6-6DADD6F73457}"/>
                </a:ext>
              </a:extLst>
            </p:cNvPr>
            <p:cNvSpPr/>
            <p:nvPr/>
          </p:nvSpPr>
          <p:spPr>
            <a:xfrm>
              <a:off x="8179746" y="5001181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CB70FE5E-06F2-4B7B-98AD-14A5F11CD729}"/>
                </a:ext>
              </a:extLst>
            </p:cNvPr>
            <p:cNvSpPr/>
            <p:nvPr/>
          </p:nvSpPr>
          <p:spPr>
            <a:xfrm>
              <a:off x="8179746" y="5484340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E692BF58-02C3-44C0-82A6-23515E9D609A}"/>
                </a:ext>
              </a:extLst>
            </p:cNvPr>
            <p:cNvSpPr/>
            <p:nvPr/>
          </p:nvSpPr>
          <p:spPr>
            <a:xfrm>
              <a:off x="8179746" y="5967499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2E957E55-87E0-4E88-9335-70995EA9F293}"/>
                </a:ext>
              </a:extLst>
            </p:cNvPr>
            <p:cNvSpPr/>
            <p:nvPr/>
          </p:nvSpPr>
          <p:spPr>
            <a:xfrm>
              <a:off x="8179746" y="6450663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0C406CD6-A319-44AD-B85D-FC6585699728}"/>
                </a:ext>
              </a:extLst>
            </p:cNvPr>
            <p:cNvSpPr/>
            <p:nvPr/>
          </p:nvSpPr>
          <p:spPr>
            <a:xfrm>
              <a:off x="7641043" y="169591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F29EA322-05B3-442A-8357-49B58D477F19}"/>
                </a:ext>
              </a:extLst>
            </p:cNvPr>
            <p:cNvSpPr/>
            <p:nvPr/>
          </p:nvSpPr>
          <p:spPr>
            <a:xfrm>
              <a:off x="7641043" y="652750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EE163FA1-1662-4963-98DC-E0CC1E15D644}"/>
                </a:ext>
              </a:extLst>
            </p:cNvPr>
            <p:cNvSpPr/>
            <p:nvPr/>
          </p:nvSpPr>
          <p:spPr>
            <a:xfrm>
              <a:off x="7641043" y="1135909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5E3AF7B3-DAC0-4D19-82E8-9AECA1ACED60}"/>
                </a:ext>
              </a:extLst>
            </p:cNvPr>
            <p:cNvSpPr/>
            <p:nvPr/>
          </p:nvSpPr>
          <p:spPr>
            <a:xfrm>
              <a:off x="7641043" y="1619068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5352ACBB-BEE0-4D8A-9665-5291F3EC1D54}"/>
                </a:ext>
              </a:extLst>
            </p:cNvPr>
            <p:cNvSpPr/>
            <p:nvPr/>
          </p:nvSpPr>
          <p:spPr>
            <a:xfrm>
              <a:off x="7641043" y="2102227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52C8A7E7-77CE-41EB-BB3D-ABB324DCE1C3}"/>
                </a:ext>
              </a:extLst>
            </p:cNvPr>
            <p:cNvSpPr/>
            <p:nvPr/>
          </p:nvSpPr>
          <p:spPr>
            <a:xfrm>
              <a:off x="7641043" y="2585386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56167BCB-EB24-40DE-A3C5-9C8CCF0EC6A9}"/>
                </a:ext>
              </a:extLst>
            </p:cNvPr>
            <p:cNvSpPr/>
            <p:nvPr/>
          </p:nvSpPr>
          <p:spPr>
            <a:xfrm>
              <a:off x="7641043" y="3068545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DE0695F4-37FC-4450-B194-0ACF41CC4C6B}"/>
                </a:ext>
              </a:extLst>
            </p:cNvPr>
            <p:cNvSpPr/>
            <p:nvPr/>
          </p:nvSpPr>
          <p:spPr>
            <a:xfrm>
              <a:off x="7641043" y="3551704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E127A8A7-08FA-40AD-98EA-6FF2BF2F8CD0}"/>
                </a:ext>
              </a:extLst>
            </p:cNvPr>
            <p:cNvSpPr/>
            <p:nvPr/>
          </p:nvSpPr>
          <p:spPr>
            <a:xfrm>
              <a:off x="7641043" y="4034863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F810CA94-57EA-4F40-A172-1239618BE564}"/>
                </a:ext>
              </a:extLst>
            </p:cNvPr>
            <p:cNvSpPr/>
            <p:nvPr/>
          </p:nvSpPr>
          <p:spPr>
            <a:xfrm>
              <a:off x="7641043" y="4518022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8AFADE87-6196-4640-8EE6-19D0EB9CBDF8}"/>
                </a:ext>
              </a:extLst>
            </p:cNvPr>
            <p:cNvSpPr/>
            <p:nvPr/>
          </p:nvSpPr>
          <p:spPr>
            <a:xfrm>
              <a:off x="7641043" y="5001181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D40CDD89-528C-4F74-83BB-070522A32DFE}"/>
                </a:ext>
              </a:extLst>
            </p:cNvPr>
            <p:cNvSpPr/>
            <p:nvPr/>
          </p:nvSpPr>
          <p:spPr>
            <a:xfrm>
              <a:off x="7641043" y="5484340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F44F2140-FBC3-47E4-81BB-DD33A0EE984F}"/>
                </a:ext>
              </a:extLst>
            </p:cNvPr>
            <p:cNvSpPr/>
            <p:nvPr/>
          </p:nvSpPr>
          <p:spPr>
            <a:xfrm>
              <a:off x="7641043" y="5967499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4395A9DB-70B3-4294-B825-E0473F714F8D}"/>
                </a:ext>
              </a:extLst>
            </p:cNvPr>
            <p:cNvSpPr/>
            <p:nvPr/>
          </p:nvSpPr>
          <p:spPr>
            <a:xfrm>
              <a:off x="7641043" y="6450663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FF9F3594-2347-4DBA-9D10-B25C6212C660}"/>
                </a:ext>
              </a:extLst>
            </p:cNvPr>
            <p:cNvSpPr/>
            <p:nvPr/>
          </p:nvSpPr>
          <p:spPr>
            <a:xfrm>
              <a:off x="7102340" y="169591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0E6B021B-E131-4B2A-B909-10A6EC861128}"/>
                </a:ext>
              </a:extLst>
            </p:cNvPr>
            <p:cNvSpPr/>
            <p:nvPr/>
          </p:nvSpPr>
          <p:spPr>
            <a:xfrm>
              <a:off x="7102340" y="652750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B2EDD2AD-BCAE-4528-95C7-13E93247E14E}"/>
                </a:ext>
              </a:extLst>
            </p:cNvPr>
            <p:cNvSpPr/>
            <p:nvPr/>
          </p:nvSpPr>
          <p:spPr>
            <a:xfrm>
              <a:off x="7102340" y="1135909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88AC0499-7BD9-4B67-B167-3AE3A76A3290}"/>
                </a:ext>
              </a:extLst>
            </p:cNvPr>
            <p:cNvSpPr/>
            <p:nvPr/>
          </p:nvSpPr>
          <p:spPr>
            <a:xfrm>
              <a:off x="7102340" y="1619068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CC957CF7-954D-44B1-A926-88EBBE7EB8DB}"/>
                </a:ext>
              </a:extLst>
            </p:cNvPr>
            <p:cNvSpPr/>
            <p:nvPr/>
          </p:nvSpPr>
          <p:spPr>
            <a:xfrm>
              <a:off x="7102340" y="2102227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120B6F6F-AAE4-4DA3-949E-35F7CCDA3DB8}"/>
                </a:ext>
              </a:extLst>
            </p:cNvPr>
            <p:cNvSpPr/>
            <p:nvPr/>
          </p:nvSpPr>
          <p:spPr>
            <a:xfrm>
              <a:off x="7102340" y="2585386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55690B9C-DB6F-4982-A094-8A6DB9F55FA5}"/>
                </a:ext>
              </a:extLst>
            </p:cNvPr>
            <p:cNvSpPr/>
            <p:nvPr/>
          </p:nvSpPr>
          <p:spPr>
            <a:xfrm>
              <a:off x="7102340" y="3068545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E572AB0B-BEEF-4948-9B22-07242D632822}"/>
                </a:ext>
              </a:extLst>
            </p:cNvPr>
            <p:cNvSpPr/>
            <p:nvPr/>
          </p:nvSpPr>
          <p:spPr>
            <a:xfrm>
              <a:off x="7102340" y="3551704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A6C9EACE-2BB8-4AEF-AD38-96BC0234F4B6}"/>
                </a:ext>
              </a:extLst>
            </p:cNvPr>
            <p:cNvSpPr/>
            <p:nvPr/>
          </p:nvSpPr>
          <p:spPr>
            <a:xfrm>
              <a:off x="7102340" y="4034863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0D46A274-71DC-42A1-ABFF-BF7D68813CF7}"/>
                </a:ext>
              </a:extLst>
            </p:cNvPr>
            <p:cNvSpPr/>
            <p:nvPr/>
          </p:nvSpPr>
          <p:spPr>
            <a:xfrm>
              <a:off x="7102340" y="4518022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2240E7DF-AE66-466A-A750-DA5E153142FB}"/>
                </a:ext>
              </a:extLst>
            </p:cNvPr>
            <p:cNvSpPr/>
            <p:nvPr/>
          </p:nvSpPr>
          <p:spPr>
            <a:xfrm>
              <a:off x="7102340" y="5001181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E2B8F68A-0590-4E9D-A037-6EF965E57CA5}"/>
                </a:ext>
              </a:extLst>
            </p:cNvPr>
            <p:cNvSpPr/>
            <p:nvPr/>
          </p:nvSpPr>
          <p:spPr>
            <a:xfrm>
              <a:off x="7102340" y="5484340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9E7A568F-3F77-4CCE-9E6C-9210174CF2D5}"/>
                </a:ext>
              </a:extLst>
            </p:cNvPr>
            <p:cNvSpPr/>
            <p:nvPr/>
          </p:nvSpPr>
          <p:spPr>
            <a:xfrm>
              <a:off x="7102340" y="5967499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C456255A-C4D4-4F6F-84E4-84B5AB294B69}"/>
                </a:ext>
              </a:extLst>
            </p:cNvPr>
            <p:cNvSpPr/>
            <p:nvPr/>
          </p:nvSpPr>
          <p:spPr>
            <a:xfrm>
              <a:off x="7102340" y="6450663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C44177B6-BAAE-4859-AAD0-4612DC87EEF8}"/>
                </a:ext>
              </a:extLst>
            </p:cNvPr>
            <p:cNvSpPr/>
            <p:nvPr/>
          </p:nvSpPr>
          <p:spPr>
            <a:xfrm>
              <a:off x="6563637" y="169591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F94EB2AC-9018-4DEF-8B77-1A89273E7EB4}"/>
                </a:ext>
              </a:extLst>
            </p:cNvPr>
            <p:cNvSpPr/>
            <p:nvPr/>
          </p:nvSpPr>
          <p:spPr>
            <a:xfrm>
              <a:off x="6563637" y="652750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EAC74BF1-4049-4AF1-9A59-DB05E5DF8F59}"/>
                </a:ext>
              </a:extLst>
            </p:cNvPr>
            <p:cNvSpPr/>
            <p:nvPr/>
          </p:nvSpPr>
          <p:spPr>
            <a:xfrm>
              <a:off x="6563637" y="1135909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9F3EB921-DAAD-4EDF-AE42-046140CCDA6C}"/>
                </a:ext>
              </a:extLst>
            </p:cNvPr>
            <p:cNvSpPr/>
            <p:nvPr/>
          </p:nvSpPr>
          <p:spPr>
            <a:xfrm>
              <a:off x="6563637" y="1619068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C6FBAF04-BF66-4D8C-8EF8-601C7F2CD855}"/>
                </a:ext>
              </a:extLst>
            </p:cNvPr>
            <p:cNvSpPr/>
            <p:nvPr/>
          </p:nvSpPr>
          <p:spPr>
            <a:xfrm>
              <a:off x="6563637" y="2102227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14CA2923-9EA0-41E0-ABD8-980AAA3BB56F}"/>
                </a:ext>
              </a:extLst>
            </p:cNvPr>
            <p:cNvSpPr/>
            <p:nvPr/>
          </p:nvSpPr>
          <p:spPr>
            <a:xfrm>
              <a:off x="6563637" y="2585386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41203E8E-8A32-450C-B257-F9F383BDFB79}"/>
                </a:ext>
              </a:extLst>
            </p:cNvPr>
            <p:cNvSpPr/>
            <p:nvPr/>
          </p:nvSpPr>
          <p:spPr>
            <a:xfrm>
              <a:off x="6563637" y="3068545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64ED497B-0DBB-42AE-9107-B2988F789C2E}"/>
                </a:ext>
              </a:extLst>
            </p:cNvPr>
            <p:cNvSpPr/>
            <p:nvPr/>
          </p:nvSpPr>
          <p:spPr>
            <a:xfrm>
              <a:off x="6563637" y="3551704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17EE7653-1159-42BD-B898-705CA8E49F3A}"/>
                </a:ext>
              </a:extLst>
            </p:cNvPr>
            <p:cNvSpPr/>
            <p:nvPr/>
          </p:nvSpPr>
          <p:spPr>
            <a:xfrm>
              <a:off x="6563637" y="4034863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A91E353D-A0E6-4737-A01E-37B7E97DAF2B}"/>
                </a:ext>
              </a:extLst>
            </p:cNvPr>
            <p:cNvSpPr/>
            <p:nvPr/>
          </p:nvSpPr>
          <p:spPr>
            <a:xfrm>
              <a:off x="6563637" y="4518022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D128D9C3-A8A1-4AA8-9C3F-0006DE7693C7}"/>
                </a:ext>
              </a:extLst>
            </p:cNvPr>
            <p:cNvSpPr/>
            <p:nvPr/>
          </p:nvSpPr>
          <p:spPr>
            <a:xfrm>
              <a:off x="6563637" y="5001181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338B80DD-0134-4E47-BBC1-A6ED45AD23AE}"/>
                </a:ext>
              </a:extLst>
            </p:cNvPr>
            <p:cNvSpPr/>
            <p:nvPr/>
          </p:nvSpPr>
          <p:spPr>
            <a:xfrm>
              <a:off x="6563637" y="5484340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70A40B82-66F4-4590-8160-2F77EFFE1459}"/>
                </a:ext>
              </a:extLst>
            </p:cNvPr>
            <p:cNvSpPr/>
            <p:nvPr/>
          </p:nvSpPr>
          <p:spPr>
            <a:xfrm>
              <a:off x="6563637" y="5967499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DC0B9007-C434-478A-8675-4DE79B93C0F8}"/>
                </a:ext>
              </a:extLst>
            </p:cNvPr>
            <p:cNvSpPr/>
            <p:nvPr/>
          </p:nvSpPr>
          <p:spPr>
            <a:xfrm>
              <a:off x="6563637" y="6450663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FEBF36AC-19E3-4AF8-9587-86527C2B4AED}"/>
                </a:ext>
              </a:extLst>
            </p:cNvPr>
            <p:cNvSpPr/>
            <p:nvPr/>
          </p:nvSpPr>
          <p:spPr>
            <a:xfrm>
              <a:off x="6024934" y="169591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BE360873-5713-44F9-92B0-AD9AEAE8CD6B}"/>
                </a:ext>
              </a:extLst>
            </p:cNvPr>
            <p:cNvSpPr/>
            <p:nvPr/>
          </p:nvSpPr>
          <p:spPr>
            <a:xfrm>
              <a:off x="6024934" y="652750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B60C51BE-BE2A-4E43-A5CC-5605676EAB46}"/>
                </a:ext>
              </a:extLst>
            </p:cNvPr>
            <p:cNvSpPr/>
            <p:nvPr/>
          </p:nvSpPr>
          <p:spPr>
            <a:xfrm>
              <a:off x="6024934" y="1135909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4215609E-8850-4CA4-88F6-EF9DC1F4FEBD}"/>
                </a:ext>
              </a:extLst>
            </p:cNvPr>
            <p:cNvSpPr/>
            <p:nvPr/>
          </p:nvSpPr>
          <p:spPr>
            <a:xfrm>
              <a:off x="6024934" y="1619068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1D06A7B0-966A-4F74-94AE-B030F9FB12A1}"/>
                </a:ext>
              </a:extLst>
            </p:cNvPr>
            <p:cNvSpPr/>
            <p:nvPr/>
          </p:nvSpPr>
          <p:spPr>
            <a:xfrm>
              <a:off x="6024934" y="2102227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74E06FE9-F8F2-46AA-A8ED-B501577FEA6E}"/>
                </a:ext>
              </a:extLst>
            </p:cNvPr>
            <p:cNvSpPr/>
            <p:nvPr/>
          </p:nvSpPr>
          <p:spPr>
            <a:xfrm>
              <a:off x="6024934" y="2585386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B6BFE7B6-4BC1-4573-96CC-852EC4BC38AC}"/>
                </a:ext>
              </a:extLst>
            </p:cNvPr>
            <p:cNvSpPr/>
            <p:nvPr/>
          </p:nvSpPr>
          <p:spPr>
            <a:xfrm>
              <a:off x="6024934" y="3068545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2D6C003B-956A-4172-9CA6-42B66584DE84}"/>
                </a:ext>
              </a:extLst>
            </p:cNvPr>
            <p:cNvSpPr/>
            <p:nvPr/>
          </p:nvSpPr>
          <p:spPr>
            <a:xfrm>
              <a:off x="6024934" y="3551704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6B317DCB-9AB1-4F9D-BA8B-7763B8C65A0A}"/>
                </a:ext>
              </a:extLst>
            </p:cNvPr>
            <p:cNvSpPr/>
            <p:nvPr/>
          </p:nvSpPr>
          <p:spPr>
            <a:xfrm>
              <a:off x="6024934" y="4034863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5D1563EA-7CC5-45AD-868C-76FFFC1C8C5E}"/>
                </a:ext>
              </a:extLst>
            </p:cNvPr>
            <p:cNvSpPr/>
            <p:nvPr/>
          </p:nvSpPr>
          <p:spPr>
            <a:xfrm>
              <a:off x="6024934" y="4518022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A7EA62E5-7A3F-4B40-A3DA-DFC9A77115E0}"/>
                </a:ext>
              </a:extLst>
            </p:cNvPr>
            <p:cNvSpPr/>
            <p:nvPr/>
          </p:nvSpPr>
          <p:spPr>
            <a:xfrm>
              <a:off x="6024934" y="5001181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0FCBF233-5526-40F3-8801-6AA4A8C69692}"/>
                </a:ext>
              </a:extLst>
            </p:cNvPr>
            <p:cNvSpPr/>
            <p:nvPr/>
          </p:nvSpPr>
          <p:spPr>
            <a:xfrm>
              <a:off x="6024934" y="5484340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B7F956C3-20E8-44A8-8660-829A4E67309F}"/>
                </a:ext>
              </a:extLst>
            </p:cNvPr>
            <p:cNvSpPr/>
            <p:nvPr/>
          </p:nvSpPr>
          <p:spPr>
            <a:xfrm>
              <a:off x="6024934" y="5967499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DFBEC22B-CA75-414A-9121-E437FCB6023C}"/>
                </a:ext>
              </a:extLst>
            </p:cNvPr>
            <p:cNvSpPr/>
            <p:nvPr/>
          </p:nvSpPr>
          <p:spPr>
            <a:xfrm>
              <a:off x="6024934" y="6450663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3A5B9712-246B-4F4C-87FE-FEE03355642F}"/>
                </a:ext>
              </a:extLst>
            </p:cNvPr>
            <p:cNvSpPr/>
            <p:nvPr/>
          </p:nvSpPr>
          <p:spPr>
            <a:xfrm>
              <a:off x="5486231" y="169591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C3298E9A-97D9-45C2-9284-A384F3999DA9}"/>
                </a:ext>
              </a:extLst>
            </p:cNvPr>
            <p:cNvSpPr/>
            <p:nvPr/>
          </p:nvSpPr>
          <p:spPr>
            <a:xfrm>
              <a:off x="5486231" y="652750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C746C3C2-7EF9-4F8C-8531-F4BDDBEDEA29}"/>
                </a:ext>
              </a:extLst>
            </p:cNvPr>
            <p:cNvSpPr/>
            <p:nvPr/>
          </p:nvSpPr>
          <p:spPr>
            <a:xfrm>
              <a:off x="5486231" y="1135909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A8A0F454-1287-42CD-A4EE-B75EA6AF1642}"/>
                </a:ext>
              </a:extLst>
            </p:cNvPr>
            <p:cNvSpPr/>
            <p:nvPr/>
          </p:nvSpPr>
          <p:spPr>
            <a:xfrm>
              <a:off x="5486231" y="1619068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B64878F5-AF8F-467B-A27A-6D746C031D0C}"/>
                </a:ext>
              </a:extLst>
            </p:cNvPr>
            <p:cNvSpPr/>
            <p:nvPr/>
          </p:nvSpPr>
          <p:spPr>
            <a:xfrm>
              <a:off x="5486231" y="2102227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99B8046E-15E3-47A3-BD5F-E20BFB978A0C}"/>
                </a:ext>
              </a:extLst>
            </p:cNvPr>
            <p:cNvSpPr/>
            <p:nvPr/>
          </p:nvSpPr>
          <p:spPr>
            <a:xfrm>
              <a:off x="5486231" y="2585386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61505891-2099-41CB-9C3A-FC268A8D3C7B}"/>
                </a:ext>
              </a:extLst>
            </p:cNvPr>
            <p:cNvSpPr/>
            <p:nvPr/>
          </p:nvSpPr>
          <p:spPr>
            <a:xfrm>
              <a:off x="5486231" y="3068545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1D550E3B-A2D8-49C6-9356-4CFCD843CDA6}"/>
                </a:ext>
              </a:extLst>
            </p:cNvPr>
            <p:cNvSpPr/>
            <p:nvPr/>
          </p:nvSpPr>
          <p:spPr>
            <a:xfrm>
              <a:off x="5486231" y="3551704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176DDAA9-A8A2-4896-8DD7-819C0686DCBB}"/>
                </a:ext>
              </a:extLst>
            </p:cNvPr>
            <p:cNvSpPr/>
            <p:nvPr/>
          </p:nvSpPr>
          <p:spPr>
            <a:xfrm>
              <a:off x="5486231" y="4034863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5CFE883D-55E1-4D7A-B669-05C63038CF7D}"/>
                </a:ext>
              </a:extLst>
            </p:cNvPr>
            <p:cNvSpPr/>
            <p:nvPr/>
          </p:nvSpPr>
          <p:spPr>
            <a:xfrm>
              <a:off x="5486231" y="4518022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CB3B4A1B-289C-42ED-8237-00C8A8634927}"/>
                </a:ext>
              </a:extLst>
            </p:cNvPr>
            <p:cNvSpPr/>
            <p:nvPr/>
          </p:nvSpPr>
          <p:spPr>
            <a:xfrm>
              <a:off x="5486231" y="5001181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9F379ED2-841D-47E5-B51E-2F5DCC4CD7EA}"/>
                </a:ext>
              </a:extLst>
            </p:cNvPr>
            <p:cNvSpPr/>
            <p:nvPr/>
          </p:nvSpPr>
          <p:spPr>
            <a:xfrm>
              <a:off x="5486231" y="5484340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52768272-E350-47E2-A1B3-9D65055E4BB3}"/>
                </a:ext>
              </a:extLst>
            </p:cNvPr>
            <p:cNvSpPr/>
            <p:nvPr/>
          </p:nvSpPr>
          <p:spPr>
            <a:xfrm>
              <a:off x="5486231" y="5967499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F4300B91-62B0-435B-8103-8C0268285663}"/>
                </a:ext>
              </a:extLst>
            </p:cNvPr>
            <p:cNvSpPr/>
            <p:nvPr/>
          </p:nvSpPr>
          <p:spPr>
            <a:xfrm>
              <a:off x="5486231" y="6450663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F99816EF-93CE-4756-ADD7-07D503921862}"/>
                </a:ext>
              </a:extLst>
            </p:cNvPr>
            <p:cNvSpPr/>
            <p:nvPr/>
          </p:nvSpPr>
          <p:spPr>
            <a:xfrm>
              <a:off x="4947528" y="169591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EBD25DC2-4864-42CF-A798-40C3FF3C4C0C}"/>
                </a:ext>
              </a:extLst>
            </p:cNvPr>
            <p:cNvSpPr/>
            <p:nvPr/>
          </p:nvSpPr>
          <p:spPr>
            <a:xfrm>
              <a:off x="4947528" y="652750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53AB5BC4-76F1-4FD0-BE57-CD814F1049A1}"/>
                </a:ext>
              </a:extLst>
            </p:cNvPr>
            <p:cNvSpPr/>
            <p:nvPr/>
          </p:nvSpPr>
          <p:spPr>
            <a:xfrm>
              <a:off x="4947528" y="1135909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CA5F0B38-C2E5-4230-8919-7F63A23AD0F3}"/>
                </a:ext>
              </a:extLst>
            </p:cNvPr>
            <p:cNvSpPr/>
            <p:nvPr/>
          </p:nvSpPr>
          <p:spPr>
            <a:xfrm>
              <a:off x="4947528" y="1619068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FED19602-83F8-4579-A6B8-B6B123AF8645}"/>
                </a:ext>
              </a:extLst>
            </p:cNvPr>
            <p:cNvSpPr/>
            <p:nvPr/>
          </p:nvSpPr>
          <p:spPr>
            <a:xfrm>
              <a:off x="4947528" y="2102227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5A9891A4-75AF-43C5-8FE9-7178C1B7A425}"/>
                </a:ext>
              </a:extLst>
            </p:cNvPr>
            <p:cNvSpPr/>
            <p:nvPr/>
          </p:nvSpPr>
          <p:spPr>
            <a:xfrm>
              <a:off x="4947528" y="2585386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6ABFB935-1DD9-4D13-AD76-16B738131F51}"/>
                </a:ext>
              </a:extLst>
            </p:cNvPr>
            <p:cNvSpPr/>
            <p:nvPr/>
          </p:nvSpPr>
          <p:spPr>
            <a:xfrm>
              <a:off x="4947528" y="3068545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153A6F95-6DC7-4F18-A2C6-80CF3D181135}"/>
                </a:ext>
              </a:extLst>
            </p:cNvPr>
            <p:cNvSpPr/>
            <p:nvPr/>
          </p:nvSpPr>
          <p:spPr>
            <a:xfrm>
              <a:off x="4947528" y="3551704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CB7219FD-03ED-45DD-AF31-1CD03EB56DC1}"/>
                </a:ext>
              </a:extLst>
            </p:cNvPr>
            <p:cNvSpPr/>
            <p:nvPr/>
          </p:nvSpPr>
          <p:spPr>
            <a:xfrm>
              <a:off x="4947528" y="4034863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6D820EDB-6777-4D29-8E57-F19B204693BD}"/>
                </a:ext>
              </a:extLst>
            </p:cNvPr>
            <p:cNvSpPr/>
            <p:nvPr/>
          </p:nvSpPr>
          <p:spPr>
            <a:xfrm>
              <a:off x="4947528" y="4518022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405E0DA8-C73B-4BEE-B819-9A866E244936}"/>
                </a:ext>
              </a:extLst>
            </p:cNvPr>
            <p:cNvSpPr/>
            <p:nvPr/>
          </p:nvSpPr>
          <p:spPr>
            <a:xfrm>
              <a:off x="4947528" y="5001181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D1034345-EFED-4237-B4E6-3E180EC4BF57}"/>
                </a:ext>
              </a:extLst>
            </p:cNvPr>
            <p:cNvSpPr/>
            <p:nvPr/>
          </p:nvSpPr>
          <p:spPr>
            <a:xfrm>
              <a:off x="4947528" y="5484340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AE92C7A5-BEA4-4DE4-B134-1A03DAE6B7EA}"/>
                </a:ext>
              </a:extLst>
            </p:cNvPr>
            <p:cNvSpPr/>
            <p:nvPr/>
          </p:nvSpPr>
          <p:spPr>
            <a:xfrm>
              <a:off x="4947528" y="5967499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587CACF2-F3FE-4DF5-B75D-9184C658B1CC}"/>
                </a:ext>
              </a:extLst>
            </p:cNvPr>
            <p:cNvSpPr/>
            <p:nvPr/>
          </p:nvSpPr>
          <p:spPr>
            <a:xfrm>
              <a:off x="4947528" y="6450663"/>
              <a:ext cx="341513" cy="374270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rnd">
              <a:solidFill>
                <a:srgbClr val="0078D4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896354">
                <a:defRPr/>
              </a:pPr>
              <a:endParaRPr lang="en-US" sz="1730" kern="0" dirty="0">
                <a:solidFill>
                  <a:srgbClr val="FFFFFF"/>
                </a:solidFill>
              </a:endParaRPr>
            </a:p>
          </p:txBody>
        </p:sp>
      </p:grpSp>
      <p:sp>
        <p:nvSpPr>
          <p:cNvPr id="398" name="Flowchart: Process 397">
            <a:extLst>
              <a:ext uri="{FF2B5EF4-FFF2-40B4-BE49-F238E27FC236}">
                <a16:creationId xmlns:a16="http://schemas.microsoft.com/office/drawing/2014/main" id="{EA77BB26-E002-49B1-B782-9E4734F3532C}"/>
              </a:ext>
            </a:extLst>
          </p:cNvPr>
          <p:cNvSpPr/>
          <p:nvPr/>
        </p:nvSpPr>
        <p:spPr bwMode="auto">
          <a:xfrm>
            <a:off x="4374599" y="-23481"/>
            <a:ext cx="5775327" cy="6857027"/>
          </a:xfrm>
          <a:prstGeom prst="flowChartProcess">
            <a:avLst/>
          </a:prstGeom>
          <a:gradFill flip="none" rotWithShape="1">
            <a:gsLst>
              <a:gs pos="0">
                <a:srgbClr val="0F78D4">
                  <a:alpha val="0"/>
                </a:srgbClr>
              </a:gs>
              <a:gs pos="100000">
                <a:srgbClr val="0F78D4"/>
              </a:gs>
            </a:gsLst>
            <a:lin ang="10800000" scaled="1"/>
            <a:tileRect/>
          </a:gra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353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01" name="TextBox 400">
            <a:extLst>
              <a:ext uri="{FF2B5EF4-FFF2-40B4-BE49-F238E27FC236}">
                <a16:creationId xmlns:a16="http://schemas.microsoft.com/office/drawing/2014/main" id="{EAAC8B82-27F8-44E2-BE9C-5A2B60376E68}"/>
              </a:ext>
            </a:extLst>
          </p:cNvPr>
          <p:cNvSpPr txBox="1"/>
          <p:nvPr/>
        </p:nvSpPr>
        <p:spPr>
          <a:xfrm>
            <a:off x="10513765" y="6482819"/>
            <a:ext cx="1609810" cy="316812"/>
          </a:xfrm>
          <a:prstGeom prst="rect">
            <a:avLst/>
          </a:prstGeom>
          <a:noFill/>
        </p:spPr>
        <p:txBody>
          <a:bodyPr wrap="square" lIns="89642" tIns="89642" rIns="89642" bIns="89642" rtlCol="0">
            <a:spAutoFit/>
          </a:bodyPr>
          <a:lstStyle/>
          <a:p>
            <a:pPr algn="r" defTabSz="896386">
              <a:lnSpc>
                <a:spcPct val="90000"/>
              </a:lnSpc>
              <a:spcAft>
                <a:spcPts val="588"/>
              </a:spcAft>
              <a:defRPr/>
            </a:pPr>
            <a:r>
              <a:rPr lang="en-US" sz="980" kern="0" dirty="0">
                <a:solidFill>
                  <a:srgbClr val="FFFFFF">
                    <a:alpha val="50000"/>
                  </a:srgbClr>
                </a:solidFill>
              </a:rPr>
              <a:t>Microsoft Confidential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404A7F-AAF6-570F-594B-1FB47744E128}"/>
              </a:ext>
            </a:extLst>
          </p:cNvPr>
          <p:cNvSpPr txBox="1"/>
          <p:nvPr/>
        </p:nvSpPr>
        <p:spPr>
          <a:xfrm>
            <a:off x="4717065" y="1066689"/>
            <a:ext cx="11894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Topics: 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B42E42C2-40C6-6FE6-DD14-C9A95D9629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94177" y="1793583"/>
            <a:ext cx="6758782" cy="4524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v"/>
              <a:tabLst>
                <a:tab pos="457200" algn="l"/>
              </a:tabLst>
            </a:pPr>
            <a:r>
              <a:rPr lang="en-US" altLang="en-US" sz="2400" dirty="0">
                <a:solidFill>
                  <a:schemeClr val="bg1"/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Ingress Controller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457200" algn="l"/>
              </a:tabLst>
            </a:pPr>
            <a:r>
              <a:rPr lang="en-US" altLang="en-US" sz="2400" dirty="0">
                <a:solidFill>
                  <a:schemeClr val="bg1"/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</a:t>
            </a:r>
          </a:p>
          <a:p>
            <a:pPr marL="800100" lvl="1" indent="-342900">
              <a:buFont typeface="Wingdings" pitchFamily="2" charset="2"/>
              <a:buChar char="v"/>
            </a:pPr>
            <a:r>
              <a:rPr lang="en-US" altLang="en-US" sz="2400" dirty="0">
                <a:solidFill>
                  <a:schemeClr val="bg1"/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Context Path based Routing</a:t>
            </a:r>
          </a:p>
          <a:p>
            <a:pPr marL="800100" lvl="1" indent="-342900">
              <a:buFont typeface="Wingdings" pitchFamily="2" charset="2"/>
              <a:buChar char="v"/>
            </a:pPr>
            <a:r>
              <a:rPr lang="en-US" altLang="en-US" sz="2400" dirty="0">
                <a:solidFill>
                  <a:schemeClr val="bg1"/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Domain Name based Routing </a:t>
            </a:r>
          </a:p>
          <a:p>
            <a:pPr marL="800100" lvl="1" indent="-342900">
              <a:buFont typeface="Wingdings" pitchFamily="2" charset="2"/>
              <a:buChar char="v"/>
            </a:pPr>
            <a:r>
              <a:rPr lang="en-US" altLang="en-US" sz="2400" dirty="0">
                <a:solidFill>
                  <a:schemeClr val="bg1"/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External DNS</a:t>
            </a:r>
          </a:p>
          <a:p>
            <a:pPr marL="800100" lvl="1" indent="-342900">
              <a:buFont typeface="Wingdings" pitchFamily="2" charset="2"/>
              <a:buChar char="v"/>
            </a:pPr>
            <a:r>
              <a:rPr lang="en-US" altLang="en-US" sz="2400" dirty="0">
                <a:solidFill>
                  <a:schemeClr val="bg1"/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SSL with </a:t>
            </a:r>
            <a:r>
              <a:rPr lang="en-US" altLang="en-US" sz="2400" dirty="0" err="1">
                <a:solidFill>
                  <a:schemeClr val="bg1"/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LetsEncrypt</a:t>
            </a:r>
            <a:endParaRPr lang="en-US" altLang="en-US" sz="2400" dirty="0">
              <a:solidFill>
                <a:schemeClr val="bg1"/>
              </a:solidFill>
              <a:latin typeface="Segoe UI" panose="020B0502040204020203" pitchFamily="34" charset="0"/>
              <a:ea typeface="Times New Roman" panose="02020603050405020304" pitchFamily="18" charset="0"/>
              <a:cs typeface="Segoe UI" panose="020B0502040204020203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v"/>
              <a:tabLst>
                <a:tab pos="457200" algn="l"/>
              </a:tabLst>
            </a:pPr>
            <a:endParaRPr lang="en-US" altLang="en-US" sz="2400" dirty="0">
              <a:solidFill>
                <a:schemeClr val="bg1"/>
              </a:solidFill>
              <a:latin typeface="Segoe UI" panose="020B0502040204020203" pitchFamily="34" charset="0"/>
              <a:ea typeface="Times New Roman" panose="02020603050405020304" pitchFamily="18" charset="0"/>
              <a:cs typeface="Segoe UI" panose="020B0502040204020203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v"/>
              <a:tabLst>
                <a:tab pos="457200" algn="l"/>
              </a:tabLst>
            </a:pPr>
            <a:r>
              <a:rPr lang="en-US" altLang="en-US" sz="2400" dirty="0">
                <a:solidFill>
                  <a:schemeClr val="bg1"/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Application Gateway Ingress Controller (AGIC)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v"/>
              <a:tabLst>
                <a:tab pos="457200" algn="l"/>
              </a:tabLst>
            </a:pPr>
            <a:endParaRPr lang="en-US" altLang="en-US" sz="2400" dirty="0">
              <a:solidFill>
                <a:schemeClr val="bg1"/>
              </a:solidFill>
              <a:latin typeface="Segoe UI" panose="020B0502040204020203" pitchFamily="34" charset="0"/>
              <a:ea typeface="Times New Roman" panose="02020603050405020304" pitchFamily="18" charset="0"/>
              <a:cs typeface="Segoe UI" panose="020B0502040204020203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v"/>
              <a:tabLst>
                <a:tab pos="457200" algn="l"/>
              </a:tabLst>
            </a:pPr>
            <a:r>
              <a:rPr lang="en-US" altLang="en-US" sz="2400" dirty="0">
                <a:solidFill>
                  <a:schemeClr val="bg1"/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HTTP Application Routing Add On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457200" algn="l"/>
              </a:tabLst>
            </a:pPr>
            <a:endParaRPr lang="en-US" altLang="en-US" sz="2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v"/>
              <a:tabLst>
                <a:tab pos="457200" algn="l"/>
              </a:tabLst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9C708D-E8A6-F941-7C58-FE8B727B2E96}"/>
              </a:ext>
            </a:extLst>
          </p:cNvPr>
          <p:cNvSpPr txBox="1"/>
          <p:nvPr/>
        </p:nvSpPr>
        <p:spPr>
          <a:xfrm>
            <a:off x="268406" y="2486464"/>
            <a:ext cx="417572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Networking in Kubernetes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457200" algn="l"/>
              </a:tabLst>
            </a:pPr>
            <a:endParaRPr lang="en-US" altLang="en-US" sz="2400" dirty="0">
              <a:solidFill>
                <a:schemeClr val="bg1"/>
              </a:solidFill>
              <a:latin typeface="Segoe UI" panose="020B0502040204020203" pitchFamily="34" charset="0"/>
              <a:ea typeface="Times New Roman" panose="02020603050405020304" pitchFamily="18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838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21062</TotalTime>
  <Words>214</Words>
  <Application>Microsoft Macintosh PowerPoint</Application>
  <PresentationFormat>Widescreen</PresentationFormat>
  <Paragraphs>91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Arial</vt:lpstr>
      <vt:lpstr>Calibri</vt:lpstr>
      <vt:lpstr>Calibri Light</vt:lpstr>
      <vt:lpstr>Cambria</vt:lpstr>
      <vt:lpstr>Segoe UI</vt:lpstr>
      <vt:lpstr>Wingdings</vt:lpstr>
      <vt:lpstr>Office Theme</vt:lpstr>
      <vt:lpstr>  BC – Bharadwaja Cheruvu         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Azure Kubernetes Service Security and Best Practices</dc:title>
  <dc:creator>Meggie Lyons</dc:creator>
  <cp:lastModifiedBy>Bharadwaja Cheruvu</cp:lastModifiedBy>
  <cp:revision>576</cp:revision>
  <dcterms:created xsi:type="dcterms:W3CDTF">2021-03-16T19:24:39Z</dcterms:created>
  <dcterms:modified xsi:type="dcterms:W3CDTF">2023-02-14T22:04:07Z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etDate">
    <vt:lpwstr>2021-03-16T19:45:00Z</vt:lpwstr>
  </property>
  <property fmtid="{D5CDD505-2E9C-101B-9397-08002B2CF9AE}" pid="4" name="MSIP_Label_f42aa342-8706-4288-bd11-ebb85995028c_Method">
    <vt:lpwstr>Standard</vt:lpwstr>
  </property>
  <property fmtid="{D5CDD505-2E9C-101B-9397-08002B2CF9AE}" pid="5" name="MSIP_Label_f42aa342-8706-4288-bd11-ebb85995028c_Name">
    <vt:lpwstr>Internal</vt:lpwstr>
  </property>
  <property fmtid="{D5CDD505-2E9C-101B-9397-08002B2CF9AE}" pid="6" name="MSIP_Label_f42aa342-8706-4288-bd11-ebb85995028c_SiteId">
    <vt:lpwstr>72f988bf-86f1-41af-91ab-2d7cd011db47</vt:lpwstr>
  </property>
  <property fmtid="{D5CDD505-2E9C-101B-9397-08002B2CF9AE}" pid="7" name="MSIP_Label_f42aa342-8706-4288-bd11-ebb85995028c_ActionId">
    <vt:lpwstr>c41ba3f4-4e0d-4379-bae1-e8b2c6e29953</vt:lpwstr>
  </property>
  <property fmtid="{D5CDD505-2E9C-101B-9397-08002B2CF9AE}" pid="8" name="MSIP_Label_f42aa342-8706-4288-bd11-ebb85995028c_ContentBits">
    <vt:lpwstr>0</vt:lpwstr>
  </property>
</Properties>
</file>